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4" r:id="rId4"/>
    <p:sldId id="275" r:id="rId5"/>
    <p:sldId id="259" r:id="rId6"/>
    <p:sldId id="276" r:id="rId7"/>
    <p:sldId id="262" r:id="rId8"/>
    <p:sldId id="266" r:id="rId9"/>
    <p:sldId id="265" r:id="rId10"/>
    <p:sldId id="267" r:id="rId11"/>
    <p:sldId id="268" r:id="rId12"/>
    <p:sldId id="269" r:id="rId13"/>
    <p:sldId id="270" r:id="rId14"/>
    <p:sldId id="271" r:id="rId15"/>
    <p:sldId id="272" r:id="rId16"/>
    <p:sldId id="273" r:id="rId17"/>
    <p:sldId id="277" r:id="rId18"/>
    <p:sldId id="278" r:id="rId19"/>
    <p:sldId id="279" r:id="rId20"/>
    <p:sldId id="274"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p:scale>
          <a:sx n="90" d="100"/>
          <a:sy n="90" d="100"/>
        </p:scale>
        <p:origin x="384"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2D36F-49FA-5CA8-38DF-B34B09F60C5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11BD961-01E2-7BF3-7A65-2533223482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AAFD1BA-432B-D85A-76CB-98D47CF51956}"/>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BC09D05D-C4B0-4F55-839A-E1B64026B0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98D4F1-9EF9-6468-8E86-E07539CD7C10}"/>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230411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46CCD-2F4C-6F9D-9357-A8FF9A52A7A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C320C22-6510-D8E7-6AF3-43EC3C4EDBC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34C871-99F1-E123-3642-C1A524348A6C}"/>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77AC3CA3-4E4F-0BED-E151-BA6656E8EC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F4885-9208-07D4-B487-0F5918A43B40}"/>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175244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B17E122-960C-EE84-8767-0D8FED6DACE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34A2D4B-78F7-76F5-DEC4-EC6EB420F5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E6786E-853B-1745-6B25-CB5AD4122D60}"/>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1C9F8CBE-DCA2-C43C-0B95-2EAC49E6C9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85B2AB-3856-BDDD-4FE5-476CA26BC0F5}"/>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75613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E941C-08D0-A56D-A9E6-717307BDF15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BB1BE7-E4A1-0E65-EC87-2D8D2385FCA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6E4EB6-ECD3-8BA9-C70B-AC913CD5A99B}"/>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189E8E6A-234E-100E-04B6-3085DEB58E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B167CB-AB87-ECD2-434D-1AE3C595F407}"/>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3324140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E8458A-F177-5DEE-7E5B-5B31537F298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D3589FA-E625-59ED-C874-F496BBFB4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0EDD7C4-7CA6-27DC-A200-8CB7E1CBF2D7}"/>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24A79964-5124-C819-2F4A-C67C4CC670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029D93-4438-7218-3D88-97517FED3426}"/>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343609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22569-A07D-296A-0F67-83B1D1D29A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6BC3F8-75A6-DB0A-EC3A-FCBE9DFE08B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52A32C6-689D-E7B3-F678-AE6E624DFF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0409A77-2DDD-AF9A-B95F-360AB505B89C}"/>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391EE763-FFE0-C3F5-0912-3B05C9F793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9854F9-E75B-AF33-31F2-7C9820341290}"/>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401100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9DCDE-A0B6-F8A5-8E18-2C115E4247E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3CCED8-18D1-DBC6-4D3E-A809A67EF6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D5ECB21-75D6-4211-01CF-807128617FC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528A763-6891-402A-D9A4-1FD360129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BF8E21D-FA3B-63B4-691C-B5EF75BF6B4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9B7C97A-89FC-3597-942C-10C178D56DE7}"/>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8" name="フッター プレースホルダー 7">
            <a:extLst>
              <a:ext uri="{FF2B5EF4-FFF2-40B4-BE49-F238E27FC236}">
                <a16:creationId xmlns:a16="http://schemas.microsoft.com/office/drawing/2014/main" id="{FC177BF6-6BA8-FB2A-2E40-87EF219D488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CB77D15-AF6E-C27C-7007-E1CB895A6EB2}"/>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313934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2F555D-BFBD-B08E-85E0-6FB17F7261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E31F992-6841-64DE-C51A-416B600DBBBA}"/>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4" name="フッター プレースホルダー 3">
            <a:extLst>
              <a:ext uri="{FF2B5EF4-FFF2-40B4-BE49-F238E27FC236}">
                <a16:creationId xmlns:a16="http://schemas.microsoft.com/office/drawing/2014/main" id="{979B3575-F4C3-6217-7AC3-99EC316E76F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39568B9-9E59-5527-902F-AAD763B03BEF}"/>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80136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777959F-AAC5-48A3-0DA8-7BF19F1C32BD}"/>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3" name="フッター プレースホルダー 2">
            <a:extLst>
              <a:ext uri="{FF2B5EF4-FFF2-40B4-BE49-F238E27FC236}">
                <a16:creationId xmlns:a16="http://schemas.microsoft.com/office/drawing/2014/main" id="{2DAA95E0-E09D-06BE-AB3F-B81B63BCE33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DF45DE4-C119-A6C0-CEDE-F51DC5F6D5DA}"/>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56631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566519-11DA-1258-18BC-6B9AD07CD7D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ECB5DA-9B98-3073-6895-E32159CF35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ED46D48-F8E7-8FEB-A504-8F7E358D2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32719C8-B1D0-253B-5991-38C360A55EDE}"/>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41EDE3C9-7B63-5EF5-6464-8669B8F6C63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E836E5B-1CFF-4DE5-5E8E-14FB1CD08A75}"/>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420014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3DA1D8-41BE-ADAC-29F5-95630264B8B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A3B3E8-573E-8140-18FF-38F2B9ECE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0B7C4CF-BEE1-12A0-E168-F4BCC11CA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3DC0105-3FA9-7125-2662-F69C0A5CBBBF}"/>
              </a:ext>
            </a:extLst>
          </p:cNvPr>
          <p:cNvSpPr>
            <a:spLocks noGrp="1"/>
          </p:cNvSpPr>
          <p:nvPr>
            <p:ph type="dt" sz="half" idx="10"/>
          </p:nvPr>
        </p:nvSpPr>
        <p:spPr/>
        <p:txBody>
          <a:bodyPr/>
          <a:lstStyle/>
          <a:p>
            <a:fld id="{B8374C82-6A8C-4A5C-9703-2F00EF11863B}" type="datetimeFigureOut">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61097103-1CAA-1697-278E-49BDE701229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67C7EF-E06A-03E9-D877-1BDA0E0DC41D}"/>
              </a:ext>
            </a:extLst>
          </p:cNvPr>
          <p:cNvSpPr>
            <a:spLocks noGrp="1"/>
          </p:cNvSpPr>
          <p:nvPr>
            <p:ph type="sldNum" sz="quarter" idx="12"/>
          </p:nvPr>
        </p:nvSpPr>
        <p:spPr/>
        <p:txBody>
          <a:body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282820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7B8D098-F027-73D0-0DBB-385881D02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887E5CA-5083-F230-D707-6C9E3AE7E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AC5DAE3C-5CD2-DE4F-CAF6-30141D27A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74C82-6A8C-4A5C-9703-2F00EF11863B}" type="datetimeFigureOut">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4FC7DB50-255E-AC31-4407-99AC4AF5D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D931020-EF80-C531-AD74-F91DB25A7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78B98-8A20-43B3-8139-85B58AD4B8EF}" type="slidenum">
              <a:rPr kumimoji="1" lang="ja-JP" altLang="en-US" smtClean="0"/>
              <a:t>‹#›</a:t>
            </a:fld>
            <a:endParaRPr kumimoji="1" lang="ja-JP" altLang="en-US"/>
          </a:p>
        </p:txBody>
      </p:sp>
    </p:spTree>
    <p:extLst>
      <p:ext uri="{BB962C8B-B14F-4D97-AF65-F5344CB8AC3E}">
        <p14:creationId xmlns:p14="http://schemas.microsoft.com/office/powerpoint/2010/main" val="3684378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b="1"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7BEE3-BFF8-16B0-0F80-963AEF49ABBE}"/>
              </a:ext>
            </a:extLst>
          </p:cNvPr>
          <p:cNvSpPr>
            <a:spLocks noGrp="1"/>
          </p:cNvSpPr>
          <p:nvPr>
            <p:ph type="ctrTitle"/>
          </p:nvPr>
        </p:nvSpPr>
        <p:spPr/>
        <p:txBody>
          <a:bodyPr>
            <a:normAutofit fontScale="90000"/>
          </a:bodyPr>
          <a:lstStyle/>
          <a:p>
            <a:r>
              <a:rPr kumimoji="1" lang="ja-JP" altLang="en-US" dirty="0"/>
              <a:t>はんだ付けを体験しよう！</a:t>
            </a:r>
            <a:br>
              <a:rPr kumimoji="1" lang="en-US" altLang="ja-JP" dirty="0"/>
            </a:br>
            <a:endParaRPr kumimoji="1" lang="ja-JP" altLang="en-US" dirty="0"/>
          </a:p>
        </p:txBody>
      </p:sp>
      <p:sp>
        <p:nvSpPr>
          <p:cNvPr id="3" name="字幕 2">
            <a:extLst>
              <a:ext uri="{FF2B5EF4-FFF2-40B4-BE49-F238E27FC236}">
                <a16:creationId xmlns:a16="http://schemas.microsoft.com/office/drawing/2014/main" id="{0667D64D-3AD2-4AD7-D157-D396FA8F2730}"/>
              </a:ext>
            </a:extLst>
          </p:cNvPr>
          <p:cNvSpPr>
            <a:spLocks noGrp="1"/>
          </p:cNvSpPr>
          <p:nvPr>
            <p:ph type="subTitle" idx="1"/>
          </p:nvPr>
        </p:nvSpPr>
        <p:spPr/>
        <p:txBody>
          <a:bodyPr>
            <a:normAutofit fontScale="92500" lnSpcReduction="10000"/>
          </a:bodyPr>
          <a:lstStyle/>
          <a:p>
            <a:r>
              <a:rPr kumimoji="1" lang="ja-JP" altLang="en-US" dirty="0"/>
              <a:t>センサー街道プロジェクト</a:t>
            </a:r>
            <a:endParaRPr kumimoji="1" lang="en-US" altLang="ja-JP" dirty="0"/>
          </a:p>
          <a:p>
            <a:endParaRPr lang="en-US" altLang="ja-JP" dirty="0"/>
          </a:p>
          <a:p>
            <a:r>
              <a:rPr kumimoji="1" lang="ja-JP" altLang="en-US" dirty="0"/>
              <a:t>京田辺校地総務課（同志社ローム記念館事務室）</a:t>
            </a:r>
          </a:p>
          <a:p>
            <a:r>
              <a:rPr kumimoji="1" lang="ja-JP" altLang="en-US" dirty="0"/>
              <a:t>同志社ローム記念館プロジェクト活動</a:t>
            </a:r>
            <a:r>
              <a:rPr kumimoji="1" lang="en-US" altLang="ja-JP" dirty="0"/>
              <a:t>PR</a:t>
            </a:r>
            <a:r>
              <a:rPr kumimoji="1" lang="ja-JP" altLang="en-US" dirty="0"/>
              <a:t>企画</a:t>
            </a:r>
          </a:p>
        </p:txBody>
      </p:sp>
    </p:spTree>
    <p:extLst>
      <p:ext uri="{BB962C8B-B14F-4D97-AF65-F5344CB8AC3E}">
        <p14:creationId xmlns:p14="http://schemas.microsoft.com/office/powerpoint/2010/main" val="3130957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229E9-476C-82C9-8952-8029FD8AA2C9}"/>
              </a:ext>
            </a:extLst>
          </p:cNvPr>
          <p:cNvSpPr>
            <a:spLocks noGrp="1"/>
          </p:cNvSpPr>
          <p:nvPr>
            <p:ph type="title"/>
          </p:nvPr>
        </p:nvSpPr>
        <p:spPr/>
        <p:txBody>
          <a:bodyPr/>
          <a:lstStyle/>
          <a:p>
            <a:r>
              <a:rPr kumimoji="1" lang="ja-JP" altLang="en-US" dirty="0"/>
              <a:t>部品</a:t>
            </a:r>
          </a:p>
        </p:txBody>
      </p:sp>
      <p:sp>
        <p:nvSpPr>
          <p:cNvPr id="3" name="コンテンツ プレースホルダー 2">
            <a:extLst>
              <a:ext uri="{FF2B5EF4-FFF2-40B4-BE49-F238E27FC236}">
                <a16:creationId xmlns:a16="http://schemas.microsoft.com/office/drawing/2014/main" id="{5B614597-2A5E-145E-211F-6B1F65B19A3A}"/>
              </a:ext>
            </a:extLst>
          </p:cNvPr>
          <p:cNvSpPr>
            <a:spLocks noGrp="1"/>
          </p:cNvSpPr>
          <p:nvPr>
            <p:ph idx="1"/>
          </p:nvPr>
        </p:nvSpPr>
        <p:spPr>
          <a:xfrm>
            <a:off x="838200" y="1825625"/>
            <a:ext cx="5257800" cy="4351338"/>
          </a:xfrm>
        </p:spPr>
        <p:txBody>
          <a:bodyPr>
            <a:normAutofit/>
          </a:bodyPr>
          <a:lstStyle/>
          <a:p>
            <a:pPr marL="514350" indent="-514350">
              <a:buFont typeface="+mj-lt"/>
              <a:buAutoNum type="arabicPeriod"/>
            </a:pPr>
            <a:r>
              <a:rPr kumimoji="1" lang="ja-JP" altLang="en-US" dirty="0"/>
              <a:t>ケース</a:t>
            </a:r>
            <a:endParaRPr lang="en-US" altLang="ja-JP" dirty="0"/>
          </a:p>
          <a:p>
            <a:pPr marL="514350" indent="-514350">
              <a:buFont typeface="+mj-lt"/>
              <a:buAutoNum type="arabicPeriod"/>
            </a:pPr>
            <a:endParaRPr kumimoji="1" lang="en-US" altLang="ja-JP" dirty="0"/>
          </a:p>
          <a:p>
            <a:pPr marL="514350" indent="-514350">
              <a:buFont typeface="+mj-lt"/>
              <a:buAutoNum type="arabicPeriod"/>
            </a:pPr>
            <a:endParaRPr kumimoji="1" lang="en-US" altLang="ja-JP" dirty="0"/>
          </a:p>
          <a:p>
            <a:pPr marL="514350" indent="-514350">
              <a:buFont typeface="+mj-lt"/>
              <a:buAutoNum type="arabicPeriod"/>
            </a:pPr>
            <a:r>
              <a:rPr lang="ja-JP" altLang="en-US" dirty="0"/>
              <a:t>磁石</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lang="ja-JP" altLang="en-US" dirty="0"/>
              <a:t>ジグ（治具）</a:t>
            </a:r>
            <a:endParaRPr lang="en-US" altLang="ja-JP" dirty="0"/>
          </a:p>
        </p:txBody>
      </p:sp>
      <p:sp>
        <p:nvSpPr>
          <p:cNvPr id="4" name="コンテンツ プレースホルダー 2">
            <a:extLst>
              <a:ext uri="{FF2B5EF4-FFF2-40B4-BE49-F238E27FC236}">
                <a16:creationId xmlns:a16="http://schemas.microsoft.com/office/drawing/2014/main" id="{F445576D-5BAC-9BCD-CDBC-416C41954779}"/>
              </a:ext>
            </a:extLst>
          </p:cNvPr>
          <p:cNvSpPr txBox="1">
            <a:spLocks/>
          </p:cNvSpPr>
          <p:nvPr/>
        </p:nvSpPr>
        <p:spPr>
          <a:xfrm>
            <a:off x="6096000" y="1690688"/>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FOT-UD角ゴ_ラージ Pr6N R" panose="02020400000000000000" pitchFamily="18" charset="-128"/>
                <a:ea typeface="FOT-UD角ゴ_ラージ Pr6N 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FOT-UD角ゴ_ラージ Pr6N R" panose="02020400000000000000" pitchFamily="18" charset="-128"/>
                <a:ea typeface="FOT-UD角ゴ_ラージ Pr6N 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FOT-UD角ゴ_ラージ Pr6N R" panose="02020400000000000000" pitchFamily="18" charset="-128"/>
                <a:ea typeface="FOT-UD角ゴ_ラージ Pr6N 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startAt="4"/>
            </a:pPr>
            <a:r>
              <a:rPr lang="ja-JP" altLang="en-US" dirty="0">
                <a:latin typeface="+mn-ea"/>
                <a:ea typeface="+mn-ea"/>
              </a:rPr>
              <a:t>ボタン電池</a:t>
            </a:r>
            <a:endParaRPr lang="en-US" altLang="ja-JP" dirty="0">
              <a:latin typeface="+mn-ea"/>
              <a:ea typeface="+mn-ea"/>
            </a:endParaRPr>
          </a:p>
          <a:p>
            <a:pPr marL="514350" indent="-514350">
              <a:buFont typeface="+mj-lt"/>
              <a:buAutoNum type="arabicPeriod" startAt="4"/>
            </a:pPr>
            <a:endParaRPr lang="en-US" altLang="ja-JP" dirty="0">
              <a:latin typeface="+mn-ea"/>
              <a:ea typeface="+mn-ea"/>
            </a:endParaRPr>
          </a:p>
          <a:p>
            <a:pPr marL="514350" indent="-514350">
              <a:buFont typeface="+mj-lt"/>
              <a:buAutoNum type="arabicPeriod" startAt="4"/>
            </a:pPr>
            <a:endParaRPr lang="en-US" altLang="ja-JP" dirty="0">
              <a:latin typeface="+mn-ea"/>
              <a:ea typeface="+mn-ea"/>
            </a:endParaRPr>
          </a:p>
          <a:p>
            <a:pPr marL="514350" indent="-514350">
              <a:buFont typeface="+mj-lt"/>
              <a:buAutoNum type="arabicPeriod" startAt="4"/>
            </a:pPr>
            <a:r>
              <a:rPr lang="ja-JP" altLang="en-US" dirty="0">
                <a:latin typeface="+mn-ea"/>
                <a:ea typeface="+mn-ea"/>
              </a:rPr>
              <a:t>基板</a:t>
            </a:r>
            <a:endParaRPr lang="en-US" altLang="ja-JP" dirty="0">
              <a:latin typeface="+mn-ea"/>
              <a:ea typeface="+mn-ea"/>
            </a:endParaRPr>
          </a:p>
          <a:p>
            <a:pPr marL="514350" indent="-514350">
              <a:buFont typeface="+mj-lt"/>
              <a:buAutoNum type="arabicPeriod" startAt="4"/>
            </a:pPr>
            <a:endParaRPr lang="en-US" altLang="ja-JP" dirty="0">
              <a:latin typeface="+mn-ea"/>
              <a:ea typeface="+mn-ea"/>
            </a:endParaRPr>
          </a:p>
          <a:p>
            <a:pPr marL="514350" indent="-514350">
              <a:buFont typeface="+mj-lt"/>
              <a:buAutoNum type="arabicPeriod" startAt="4"/>
            </a:pPr>
            <a:endParaRPr lang="en-US" altLang="ja-JP" dirty="0">
              <a:latin typeface="+mn-ea"/>
              <a:ea typeface="+mn-ea"/>
            </a:endParaRPr>
          </a:p>
          <a:p>
            <a:pPr marL="514350" indent="-514350">
              <a:buFont typeface="+mj-lt"/>
              <a:buAutoNum type="arabicPeriod" startAt="4"/>
            </a:pPr>
            <a:r>
              <a:rPr lang="ja-JP" altLang="en-US" dirty="0">
                <a:latin typeface="+mn-ea"/>
                <a:ea typeface="+mn-ea"/>
              </a:rPr>
              <a:t>クリップ</a:t>
            </a:r>
            <a:endParaRPr lang="en-US" altLang="ja-JP" dirty="0">
              <a:latin typeface="+mn-ea"/>
              <a:ea typeface="+mn-ea"/>
            </a:endParaRPr>
          </a:p>
          <a:p>
            <a:pPr marL="514350" indent="-514350">
              <a:buFont typeface="+mj-lt"/>
              <a:buAutoNum type="arabicPeriod"/>
            </a:pPr>
            <a:endParaRPr lang="en-US" altLang="ja-JP" dirty="0">
              <a:latin typeface="+mn-ea"/>
              <a:ea typeface="+mn-ea"/>
            </a:endParaRPr>
          </a:p>
        </p:txBody>
      </p:sp>
      <p:pic>
        <p:nvPicPr>
          <p:cNvPr id="6" name="図 5" descr="座る, 小さい, オレンジ, テーブル が含まれている画像&#10;&#10;自動的に生成された説明">
            <a:extLst>
              <a:ext uri="{FF2B5EF4-FFF2-40B4-BE49-F238E27FC236}">
                <a16:creationId xmlns:a16="http://schemas.microsoft.com/office/drawing/2014/main" id="{A2EEAC4F-2A94-FDAE-B33B-E5DB9A9A74FA}"/>
              </a:ext>
            </a:extLst>
          </p:cNvPr>
          <p:cNvPicPr>
            <a:picLocks noChangeAspect="1"/>
          </p:cNvPicPr>
          <p:nvPr/>
        </p:nvPicPr>
        <p:blipFill rotWithShape="1">
          <a:blip r:embed="rId2">
            <a:extLst>
              <a:ext uri="{28A0092B-C50C-407E-A947-70E740481C1C}">
                <a14:useLocalDpi xmlns:a14="http://schemas.microsoft.com/office/drawing/2010/main" val="0"/>
              </a:ext>
            </a:extLst>
          </a:blip>
          <a:srcRect l="25420" t="28059" r="37623" b="29275"/>
          <a:stretch/>
        </p:blipFill>
        <p:spPr>
          <a:xfrm>
            <a:off x="2894275" y="1878012"/>
            <a:ext cx="1530881" cy="1325563"/>
          </a:xfrm>
          <a:prstGeom prst="rect">
            <a:avLst/>
          </a:prstGeom>
        </p:spPr>
      </p:pic>
      <p:pic>
        <p:nvPicPr>
          <p:cNvPr id="8" name="図 7">
            <a:extLst>
              <a:ext uri="{FF2B5EF4-FFF2-40B4-BE49-F238E27FC236}">
                <a16:creationId xmlns:a16="http://schemas.microsoft.com/office/drawing/2014/main" id="{6F226A2B-B88C-0BA8-0974-66A8E96B1A13}"/>
              </a:ext>
            </a:extLst>
          </p:cNvPr>
          <p:cNvPicPr>
            <a:picLocks noChangeAspect="1"/>
          </p:cNvPicPr>
          <p:nvPr/>
        </p:nvPicPr>
        <p:blipFill rotWithShape="1">
          <a:blip r:embed="rId3">
            <a:extLst>
              <a:ext uri="{28A0092B-C50C-407E-A947-70E740481C1C}">
                <a14:useLocalDpi xmlns:a14="http://schemas.microsoft.com/office/drawing/2010/main" val="0"/>
              </a:ext>
            </a:extLst>
          </a:blip>
          <a:srcRect l="23682" t="33855" r="52840" b="39594"/>
          <a:stretch/>
        </p:blipFill>
        <p:spPr>
          <a:xfrm>
            <a:off x="2894275" y="3440831"/>
            <a:ext cx="1562892" cy="1325564"/>
          </a:xfrm>
          <a:prstGeom prst="rect">
            <a:avLst/>
          </a:prstGeom>
        </p:spPr>
      </p:pic>
      <p:pic>
        <p:nvPicPr>
          <p:cNvPr id="10" name="図 9" descr="ロゴ&#10;&#10;自動的に生成された説明">
            <a:extLst>
              <a:ext uri="{FF2B5EF4-FFF2-40B4-BE49-F238E27FC236}">
                <a16:creationId xmlns:a16="http://schemas.microsoft.com/office/drawing/2014/main" id="{80C13776-A925-7595-5352-CC44CE5F874E}"/>
              </a:ext>
            </a:extLst>
          </p:cNvPr>
          <p:cNvPicPr>
            <a:picLocks noChangeAspect="1"/>
          </p:cNvPicPr>
          <p:nvPr/>
        </p:nvPicPr>
        <p:blipFill rotWithShape="1">
          <a:blip r:embed="rId4">
            <a:extLst>
              <a:ext uri="{28A0092B-C50C-407E-A947-70E740481C1C}">
                <a14:useLocalDpi xmlns:a14="http://schemas.microsoft.com/office/drawing/2010/main" val="0"/>
              </a:ext>
            </a:extLst>
          </a:blip>
          <a:srcRect l="21942" t="38609" r="45971" b="30499"/>
          <a:stretch/>
        </p:blipFill>
        <p:spPr>
          <a:xfrm>
            <a:off x="3467460" y="5063576"/>
            <a:ext cx="1979414" cy="1429299"/>
          </a:xfrm>
          <a:prstGeom prst="rect">
            <a:avLst/>
          </a:prstGeom>
        </p:spPr>
      </p:pic>
      <p:pic>
        <p:nvPicPr>
          <p:cNvPr id="12" name="図 11" descr="白い背景に黒い文字が書かれた紙&#10;&#10;低い精度で自動的に生成された説明">
            <a:extLst>
              <a:ext uri="{FF2B5EF4-FFF2-40B4-BE49-F238E27FC236}">
                <a16:creationId xmlns:a16="http://schemas.microsoft.com/office/drawing/2014/main" id="{B019ECEB-C3F3-02CB-0B9D-25E3FFFF1326}"/>
              </a:ext>
            </a:extLst>
          </p:cNvPr>
          <p:cNvPicPr>
            <a:picLocks noChangeAspect="1"/>
          </p:cNvPicPr>
          <p:nvPr/>
        </p:nvPicPr>
        <p:blipFill rotWithShape="1">
          <a:blip r:embed="rId5">
            <a:extLst>
              <a:ext uri="{28A0092B-C50C-407E-A947-70E740481C1C}">
                <a14:useLocalDpi xmlns:a14="http://schemas.microsoft.com/office/drawing/2010/main" val="0"/>
              </a:ext>
            </a:extLst>
          </a:blip>
          <a:srcRect l="14985" t="28987" r="29101" b="26165"/>
          <a:stretch/>
        </p:blipFill>
        <p:spPr>
          <a:xfrm>
            <a:off x="8833900" y="1398138"/>
            <a:ext cx="2735248" cy="1645479"/>
          </a:xfrm>
          <a:prstGeom prst="rect">
            <a:avLst/>
          </a:prstGeom>
        </p:spPr>
      </p:pic>
      <p:pic>
        <p:nvPicPr>
          <p:cNvPr id="14" name="図 13" descr="電子機器, 回路 が含まれている画像&#10;&#10;自動的に生成された説明">
            <a:extLst>
              <a:ext uri="{FF2B5EF4-FFF2-40B4-BE49-F238E27FC236}">
                <a16:creationId xmlns:a16="http://schemas.microsoft.com/office/drawing/2014/main" id="{BD477BCF-F48D-0AB8-7F60-4C9A34B9B3E0}"/>
              </a:ext>
            </a:extLst>
          </p:cNvPr>
          <p:cNvPicPr>
            <a:picLocks noChangeAspect="1"/>
          </p:cNvPicPr>
          <p:nvPr/>
        </p:nvPicPr>
        <p:blipFill rotWithShape="1">
          <a:blip r:embed="rId6">
            <a:extLst>
              <a:ext uri="{28A0092B-C50C-407E-A947-70E740481C1C}">
                <a14:useLocalDpi xmlns:a14="http://schemas.microsoft.com/office/drawing/2010/main" val="0"/>
              </a:ext>
            </a:extLst>
          </a:blip>
          <a:srcRect l="17768" t="41393" r="47711" b="22086"/>
          <a:stretch/>
        </p:blipFill>
        <p:spPr>
          <a:xfrm>
            <a:off x="8833901" y="3253588"/>
            <a:ext cx="2067338" cy="1640332"/>
          </a:xfrm>
          <a:prstGeom prst="rect">
            <a:avLst/>
          </a:prstGeom>
        </p:spPr>
      </p:pic>
      <p:pic>
        <p:nvPicPr>
          <p:cNvPr id="16" name="図 15" descr="ネックレス が含まれている画像&#10;&#10;自動的に生成された説明">
            <a:extLst>
              <a:ext uri="{FF2B5EF4-FFF2-40B4-BE49-F238E27FC236}">
                <a16:creationId xmlns:a16="http://schemas.microsoft.com/office/drawing/2014/main" id="{EFF529BF-DBF1-2B30-3E52-034815971677}"/>
              </a:ext>
            </a:extLst>
          </p:cNvPr>
          <p:cNvPicPr>
            <a:picLocks noChangeAspect="1"/>
          </p:cNvPicPr>
          <p:nvPr/>
        </p:nvPicPr>
        <p:blipFill rotWithShape="1">
          <a:blip r:embed="rId7">
            <a:extLst>
              <a:ext uri="{28A0092B-C50C-407E-A947-70E740481C1C}">
                <a14:useLocalDpi xmlns:a14="http://schemas.microsoft.com/office/drawing/2010/main" val="0"/>
              </a:ext>
            </a:extLst>
          </a:blip>
          <a:srcRect l="25769" t="28919" r="49014" b="28133"/>
          <a:stretch/>
        </p:blipFill>
        <p:spPr>
          <a:xfrm>
            <a:off x="8833900" y="5021499"/>
            <a:ext cx="1248355" cy="1594580"/>
          </a:xfrm>
          <a:prstGeom prst="rect">
            <a:avLst/>
          </a:prstGeom>
        </p:spPr>
      </p:pic>
    </p:spTree>
    <p:extLst>
      <p:ext uri="{BB962C8B-B14F-4D97-AF65-F5344CB8AC3E}">
        <p14:creationId xmlns:p14="http://schemas.microsoft.com/office/powerpoint/2010/main" val="24888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A4B13B-992F-0566-7F4F-8207DCFFAEDC}"/>
              </a:ext>
            </a:extLst>
          </p:cNvPr>
          <p:cNvSpPr>
            <a:spLocks noGrp="1"/>
          </p:cNvSpPr>
          <p:nvPr>
            <p:ph type="title"/>
          </p:nvPr>
        </p:nvSpPr>
        <p:spPr/>
        <p:txBody>
          <a:bodyPr/>
          <a:lstStyle/>
          <a:p>
            <a:r>
              <a:rPr kumimoji="1" lang="ja-JP" altLang="en-US" dirty="0"/>
              <a:t>磁石を押しこむ</a:t>
            </a:r>
          </a:p>
        </p:txBody>
      </p:sp>
      <p:sp>
        <p:nvSpPr>
          <p:cNvPr id="3" name="コンテンツ プレースホルダー 2">
            <a:extLst>
              <a:ext uri="{FF2B5EF4-FFF2-40B4-BE49-F238E27FC236}">
                <a16:creationId xmlns:a16="http://schemas.microsoft.com/office/drawing/2014/main" id="{3D8EAB9C-3C1B-F0AF-9E44-4FFEDF50AECC}"/>
              </a:ext>
            </a:extLst>
          </p:cNvPr>
          <p:cNvSpPr>
            <a:spLocks noGrp="1"/>
          </p:cNvSpPr>
          <p:nvPr>
            <p:ph idx="1"/>
          </p:nvPr>
        </p:nvSpPr>
        <p:spPr/>
        <p:txBody>
          <a:bodyPr/>
          <a:lstStyle/>
          <a:p>
            <a:pPr marL="0" indent="0">
              <a:buNone/>
            </a:pPr>
            <a:r>
              <a:rPr kumimoji="1" lang="ja-JP" altLang="en-US" dirty="0"/>
              <a:t>かたいので、手伝います</a:t>
            </a:r>
            <a:endParaRPr kumimoji="1" lang="en-US" altLang="ja-JP" dirty="0"/>
          </a:p>
          <a:p>
            <a:pPr marL="0" indent="0">
              <a:buNone/>
            </a:pPr>
            <a:r>
              <a:rPr kumimoji="1" lang="ja-JP" altLang="en-US" dirty="0"/>
              <a:t>（呼んでください！）</a:t>
            </a:r>
            <a:endParaRPr kumimoji="1" lang="en-US" altLang="ja-JP" dirty="0"/>
          </a:p>
          <a:p>
            <a:pPr marL="0" indent="0">
              <a:buNone/>
            </a:pPr>
            <a:endParaRPr lang="en-US" altLang="ja-JP" dirty="0"/>
          </a:p>
          <a:p>
            <a:pPr marL="0" indent="0">
              <a:buNone/>
            </a:pPr>
            <a:r>
              <a:rPr kumimoji="1" lang="ja-JP" altLang="en-US" dirty="0"/>
              <a:t>押し込んである場合は次へ</a:t>
            </a:r>
          </a:p>
        </p:txBody>
      </p:sp>
      <p:pic>
        <p:nvPicPr>
          <p:cNvPr id="5" name="図 4">
            <a:extLst>
              <a:ext uri="{FF2B5EF4-FFF2-40B4-BE49-F238E27FC236}">
                <a16:creationId xmlns:a16="http://schemas.microsoft.com/office/drawing/2014/main" id="{A786FB48-5F93-C172-6579-126ED00F5249}"/>
              </a:ext>
            </a:extLst>
          </p:cNvPr>
          <p:cNvPicPr>
            <a:picLocks noChangeAspect="1"/>
          </p:cNvPicPr>
          <p:nvPr/>
        </p:nvPicPr>
        <p:blipFill rotWithShape="1">
          <a:blip r:embed="rId2">
            <a:extLst>
              <a:ext uri="{28A0092B-C50C-407E-A947-70E740481C1C}">
                <a14:useLocalDpi xmlns:a14="http://schemas.microsoft.com/office/drawing/2010/main" val="0"/>
              </a:ext>
            </a:extLst>
          </a:blip>
          <a:srcRect l="20248" t="33617" r="37092" b="12057"/>
          <a:stretch/>
        </p:blipFill>
        <p:spPr>
          <a:xfrm>
            <a:off x="6096000" y="2451268"/>
            <a:ext cx="3900791" cy="3725695"/>
          </a:xfrm>
          <a:prstGeom prst="rect">
            <a:avLst/>
          </a:prstGeom>
        </p:spPr>
      </p:pic>
      <p:sp>
        <p:nvSpPr>
          <p:cNvPr id="8" name="矢印: 下 7">
            <a:extLst>
              <a:ext uri="{FF2B5EF4-FFF2-40B4-BE49-F238E27FC236}">
                <a16:creationId xmlns:a16="http://schemas.microsoft.com/office/drawing/2014/main" id="{764AA7D9-1B18-7063-26EC-36077525CDB3}"/>
              </a:ext>
            </a:extLst>
          </p:cNvPr>
          <p:cNvSpPr/>
          <p:nvPr/>
        </p:nvSpPr>
        <p:spPr>
          <a:xfrm>
            <a:off x="7387608" y="891228"/>
            <a:ext cx="1916349" cy="2850205"/>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rgbClr val="FF0000"/>
                </a:solidFill>
              </a:rPr>
              <a:t>力</a:t>
            </a:r>
          </a:p>
        </p:txBody>
      </p:sp>
    </p:spTree>
    <p:extLst>
      <p:ext uri="{BB962C8B-B14F-4D97-AF65-F5344CB8AC3E}">
        <p14:creationId xmlns:p14="http://schemas.microsoft.com/office/powerpoint/2010/main" val="621048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A130AE-491B-9486-D8BC-0FBD1673FFFC}"/>
              </a:ext>
            </a:extLst>
          </p:cNvPr>
          <p:cNvSpPr>
            <a:spLocks noGrp="1"/>
          </p:cNvSpPr>
          <p:nvPr>
            <p:ph type="title"/>
          </p:nvPr>
        </p:nvSpPr>
        <p:spPr/>
        <p:txBody>
          <a:bodyPr/>
          <a:lstStyle/>
          <a:p>
            <a:r>
              <a:rPr kumimoji="1" lang="ja-JP" altLang="en-US" dirty="0"/>
              <a:t>ジグをはめる</a:t>
            </a:r>
          </a:p>
        </p:txBody>
      </p:sp>
      <p:sp>
        <p:nvSpPr>
          <p:cNvPr id="3" name="コンテンツ プレースホルダー 2">
            <a:extLst>
              <a:ext uri="{FF2B5EF4-FFF2-40B4-BE49-F238E27FC236}">
                <a16:creationId xmlns:a16="http://schemas.microsoft.com/office/drawing/2014/main" id="{AA4F4364-6F94-6232-B102-672B8142A389}"/>
              </a:ext>
            </a:extLst>
          </p:cNvPr>
          <p:cNvSpPr>
            <a:spLocks noGrp="1"/>
          </p:cNvSpPr>
          <p:nvPr>
            <p:ph idx="1"/>
          </p:nvPr>
        </p:nvSpPr>
        <p:spPr/>
        <p:txBody>
          <a:bodyPr/>
          <a:lstStyle/>
          <a:p>
            <a:r>
              <a:rPr kumimoji="1" lang="ja-JP" altLang="en-US" dirty="0"/>
              <a:t>向きに注意</a:t>
            </a:r>
          </a:p>
        </p:txBody>
      </p:sp>
      <p:pic>
        <p:nvPicPr>
          <p:cNvPr id="5" name="図 4" descr="図形 が含まれている画像&#10;&#10;自動的に生成された説明">
            <a:extLst>
              <a:ext uri="{FF2B5EF4-FFF2-40B4-BE49-F238E27FC236}">
                <a16:creationId xmlns:a16="http://schemas.microsoft.com/office/drawing/2014/main" id="{CEB26DEE-5349-C398-D95D-CB4DED1181F7}"/>
              </a:ext>
            </a:extLst>
          </p:cNvPr>
          <p:cNvPicPr>
            <a:picLocks noChangeAspect="1"/>
          </p:cNvPicPr>
          <p:nvPr/>
        </p:nvPicPr>
        <p:blipFill rotWithShape="1">
          <a:blip r:embed="rId2">
            <a:extLst>
              <a:ext uri="{28A0092B-C50C-407E-A947-70E740481C1C}">
                <a14:useLocalDpi xmlns:a14="http://schemas.microsoft.com/office/drawing/2010/main" val="0"/>
              </a:ext>
            </a:extLst>
          </a:blip>
          <a:srcRect l="20887" t="35462" r="39752" b="17304"/>
          <a:stretch/>
        </p:blipFill>
        <p:spPr>
          <a:xfrm>
            <a:off x="3599234" y="1809344"/>
            <a:ext cx="5077837" cy="4570054"/>
          </a:xfrm>
          <a:prstGeom prst="rect">
            <a:avLst/>
          </a:prstGeom>
        </p:spPr>
      </p:pic>
    </p:spTree>
    <p:extLst>
      <p:ext uri="{BB962C8B-B14F-4D97-AF65-F5344CB8AC3E}">
        <p14:creationId xmlns:p14="http://schemas.microsoft.com/office/powerpoint/2010/main" val="221021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74356-7D9B-9EA3-0663-C91B0D8E5698}"/>
              </a:ext>
            </a:extLst>
          </p:cNvPr>
          <p:cNvSpPr>
            <a:spLocks noGrp="1"/>
          </p:cNvSpPr>
          <p:nvPr>
            <p:ph type="title"/>
          </p:nvPr>
        </p:nvSpPr>
        <p:spPr/>
        <p:txBody>
          <a:bodyPr/>
          <a:lstStyle/>
          <a:p>
            <a:r>
              <a:rPr kumimoji="1" lang="ja-JP" altLang="en-US" dirty="0"/>
              <a:t>ボタン電池を入れる</a:t>
            </a:r>
          </a:p>
        </p:txBody>
      </p:sp>
      <p:sp>
        <p:nvSpPr>
          <p:cNvPr id="3" name="コンテンツ プレースホルダー 2">
            <a:extLst>
              <a:ext uri="{FF2B5EF4-FFF2-40B4-BE49-F238E27FC236}">
                <a16:creationId xmlns:a16="http://schemas.microsoft.com/office/drawing/2014/main" id="{D4BCB2E2-DAE9-1A70-F697-6F749D4EAD11}"/>
              </a:ext>
            </a:extLst>
          </p:cNvPr>
          <p:cNvSpPr>
            <a:spLocks noGrp="1"/>
          </p:cNvSpPr>
          <p:nvPr>
            <p:ph idx="1"/>
          </p:nvPr>
        </p:nvSpPr>
        <p:spPr>
          <a:xfrm>
            <a:off x="6096000" y="1825625"/>
            <a:ext cx="5257800" cy="4351338"/>
          </a:xfrm>
        </p:spPr>
        <p:txBody>
          <a:bodyPr/>
          <a:lstStyle/>
          <a:p>
            <a:pPr marL="0" indent="0">
              <a:buNone/>
            </a:pPr>
            <a:r>
              <a:rPr kumimoji="1" lang="ja-JP" altLang="en-US" dirty="0"/>
              <a:t>（開け方）</a:t>
            </a:r>
            <a:endParaRPr kumimoji="1" lang="en-US" altLang="ja-JP" dirty="0"/>
          </a:p>
          <a:p>
            <a:pPr marL="0" indent="0">
              <a:buNone/>
            </a:pPr>
            <a:endParaRPr lang="en-US" altLang="ja-JP" dirty="0"/>
          </a:p>
          <a:p>
            <a:pPr marL="0" indent="0">
              <a:buNone/>
            </a:pPr>
            <a:endParaRPr kumimoji="1" lang="ja-JP" altLang="en-US" dirty="0"/>
          </a:p>
        </p:txBody>
      </p:sp>
      <p:sp>
        <p:nvSpPr>
          <p:cNvPr id="4" name="コンテンツ プレースホルダー 2">
            <a:extLst>
              <a:ext uri="{FF2B5EF4-FFF2-40B4-BE49-F238E27FC236}">
                <a16:creationId xmlns:a16="http://schemas.microsoft.com/office/drawing/2014/main" id="{E7EF9370-5548-4C92-EC12-C4BAA6E0F3D6}"/>
              </a:ext>
            </a:extLst>
          </p:cNvPr>
          <p:cNvSpPr txBox="1">
            <a:spLocks/>
          </p:cNvSpPr>
          <p:nvPr/>
        </p:nvSpPr>
        <p:spPr>
          <a:xfrm>
            <a:off x="838200" y="182377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FOT-UD角ゴ_ラージ Pr6N R" panose="02020400000000000000" pitchFamily="18" charset="-128"/>
                <a:ea typeface="FOT-UD角ゴ_ラージ Pr6N 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FOT-UD角ゴ_ラージ Pr6N R" panose="02020400000000000000" pitchFamily="18" charset="-128"/>
                <a:ea typeface="FOT-UD角ゴ_ラージ Pr6N 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FOT-UD角ゴ_ラージ Pr6N R" panose="02020400000000000000" pitchFamily="18" charset="-128"/>
                <a:ea typeface="FOT-UD角ゴ_ラージ Pr6N 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mn-ea"/>
                <a:ea typeface="+mn-ea"/>
              </a:rPr>
              <a:t>ざらざらの面が表</a:t>
            </a:r>
          </a:p>
        </p:txBody>
      </p:sp>
      <p:pic>
        <p:nvPicPr>
          <p:cNvPr id="8" name="図 7" descr="小さい, 座る, テーブル, 紫 が含まれている画像&#10;&#10;自動的に生成された説明">
            <a:extLst>
              <a:ext uri="{FF2B5EF4-FFF2-40B4-BE49-F238E27FC236}">
                <a16:creationId xmlns:a16="http://schemas.microsoft.com/office/drawing/2014/main" id="{21C6EB2B-48FD-0F09-C098-CF9F0D358514}"/>
              </a:ext>
            </a:extLst>
          </p:cNvPr>
          <p:cNvPicPr>
            <a:picLocks noChangeAspect="1"/>
          </p:cNvPicPr>
          <p:nvPr/>
        </p:nvPicPr>
        <p:blipFill rotWithShape="1">
          <a:blip r:embed="rId2">
            <a:extLst>
              <a:ext uri="{28A0092B-C50C-407E-A947-70E740481C1C}">
                <a14:useLocalDpi xmlns:a14="http://schemas.microsoft.com/office/drawing/2010/main" val="0"/>
              </a:ext>
            </a:extLst>
          </a:blip>
          <a:srcRect l="24078" t="32390" r="41560" b="21844"/>
          <a:stretch/>
        </p:blipFill>
        <p:spPr>
          <a:xfrm>
            <a:off x="1070043" y="2430117"/>
            <a:ext cx="4260714" cy="4256131"/>
          </a:xfrm>
          <a:prstGeom prst="rect">
            <a:avLst/>
          </a:prstGeom>
        </p:spPr>
      </p:pic>
      <p:pic>
        <p:nvPicPr>
          <p:cNvPr id="6" name="図 5" descr="文字の書かれた紙&#10;&#10;中程度の精度で自動的に生成された説明">
            <a:extLst>
              <a:ext uri="{FF2B5EF4-FFF2-40B4-BE49-F238E27FC236}">
                <a16:creationId xmlns:a16="http://schemas.microsoft.com/office/drawing/2014/main" id="{F11790E3-4B97-8FBD-CE82-2916E19599C8}"/>
              </a:ext>
            </a:extLst>
          </p:cNvPr>
          <p:cNvPicPr>
            <a:picLocks noChangeAspect="1"/>
          </p:cNvPicPr>
          <p:nvPr/>
        </p:nvPicPr>
        <p:blipFill rotWithShape="1">
          <a:blip r:embed="rId3">
            <a:extLst>
              <a:ext uri="{28A0092B-C50C-407E-A947-70E740481C1C}">
                <a14:useLocalDpi xmlns:a14="http://schemas.microsoft.com/office/drawing/2010/main" val="0"/>
              </a:ext>
            </a:extLst>
          </a:blip>
          <a:srcRect t="21111" b="27284"/>
          <a:stretch/>
        </p:blipFill>
        <p:spPr>
          <a:xfrm>
            <a:off x="6471777" y="2430117"/>
            <a:ext cx="5143500" cy="3539067"/>
          </a:xfrm>
          <a:prstGeom prst="rect">
            <a:avLst/>
          </a:prstGeom>
        </p:spPr>
      </p:pic>
    </p:spTree>
    <p:extLst>
      <p:ext uri="{BB962C8B-B14F-4D97-AF65-F5344CB8AC3E}">
        <p14:creationId xmlns:p14="http://schemas.microsoft.com/office/powerpoint/2010/main" val="11073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6307B-2323-B61A-C46D-C3B627E18601}"/>
              </a:ext>
            </a:extLst>
          </p:cNvPr>
          <p:cNvSpPr>
            <a:spLocks noGrp="1"/>
          </p:cNvSpPr>
          <p:nvPr>
            <p:ph type="title"/>
          </p:nvPr>
        </p:nvSpPr>
        <p:spPr/>
        <p:txBody>
          <a:bodyPr/>
          <a:lstStyle/>
          <a:p>
            <a:r>
              <a:rPr kumimoji="1" lang="ja-JP" altLang="en-US" dirty="0"/>
              <a:t>基板をはめる</a:t>
            </a:r>
          </a:p>
        </p:txBody>
      </p:sp>
      <p:sp>
        <p:nvSpPr>
          <p:cNvPr id="3" name="コンテンツ プレースホルダー 2">
            <a:extLst>
              <a:ext uri="{FF2B5EF4-FFF2-40B4-BE49-F238E27FC236}">
                <a16:creationId xmlns:a16="http://schemas.microsoft.com/office/drawing/2014/main" id="{A50E4577-AD79-7F53-57D1-FF0BDD37B01F}"/>
              </a:ext>
            </a:extLst>
          </p:cNvPr>
          <p:cNvSpPr>
            <a:spLocks noGrp="1"/>
          </p:cNvSpPr>
          <p:nvPr>
            <p:ph idx="1"/>
          </p:nvPr>
        </p:nvSpPr>
        <p:spPr>
          <a:xfrm>
            <a:off x="838200" y="1825625"/>
            <a:ext cx="5257800" cy="4351338"/>
          </a:xfrm>
        </p:spPr>
        <p:txBody>
          <a:bodyPr>
            <a:normAutofit/>
          </a:bodyPr>
          <a:lstStyle/>
          <a:p>
            <a:pPr marL="0" indent="0">
              <a:buNone/>
            </a:pPr>
            <a:r>
              <a:rPr kumimoji="1" lang="ja-JP" altLang="en-US" sz="4000" dirty="0"/>
              <a:t>①</a:t>
            </a:r>
          </a:p>
        </p:txBody>
      </p:sp>
      <p:sp>
        <p:nvSpPr>
          <p:cNvPr id="4" name="コンテンツ プレースホルダー 2">
            <a:extLst>
              <a:ext uri="{FF2B5EF4-FFF2-40B4-BE49-F238E27FC236}">
                <a16:creationId xmlns:a16="http://schemas.microsoft.com/office/drawing/2014/main" id="{49D17B74-FB1D-37DB-D3FA-0AD90025E4D3}"/>
              </a:ext>
            </a:extLst>
          </p:cNvPr>
          <p:cNvSpPr txBox="1">
            <a:spLocks/>
          </p:cNvSpPr>
          <p:nvPr/>
        </p:nvSpPr>
        <p:spPr>
          <a:xfrm>
            <a:off x="6096000" y="1957387"/>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FOT-UD角ゴ_ラージ Pr6N R" panose="02020400000000000000" pitchFamily="18" charset="-128"/>
                <a:ea typeface="FOT-UD角ゴ_ラージ Pr6N 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FOT-UD角ゴ_ラージ Pr6N R" panose="02020400000000000000" pitchFamily="18" charset="-128"/>
                <a:ea typeface="FOT-UD角ゴ_ラージ Pr6N 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FOT-UD角ゴ_ラージ Pr6N R" panose="02020400000000000000" pitchFamily="18" charset="-128"/>
                <a:ea typeface="FOT-UD角ゴ_ラージ Pr6N 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FOT-UD角ゴ_ラージ Pr6N R" panose="02020400000000000000" pitchFamily="18" charset="-128"/>
                <a:ea typeface="FOT-UD角ゴ_ラージ Pr6N 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400" dirty="0"/>
              <a:t>②</a:t>
            </a:r>
          </a:p>
        </p:txBody>
      </p:sp>
      <p:pic>
        <p:nvPicPr>
          <p:cNvPr id="6" name="図 5">
            <a:extLst>
              <a:ext uri="{FF2B5EF4-FFF2-40B4-BE49-F238E27FC236}">
                <a16:creationId xmlns:a16="http://schemas.microsoft.com/office/drawing/2014/main" id="{FFB5C2D7-5AD1-B110-5193-4D6D7E6C638B}"/>
              </a:ext>
            </a:extLst>
          </p:cNvPr>
          <p:cNvPicPr>
            <a:picLocks noChangeAspect="1"/>
          </p:cNvPicPr>
          <p:nvPr/>
        </p:nvPicPr>
        <p:blipFill rotWithShape="1">
          <a:blip r:embed="rId2">
            <a:extLst>
              <a:ext uri="{28A0092B-C50C-407E-A947-70E740481C1C}">
                <a14:useLocalDpi xmlns:a14="http://schemas.microsoft.com/office/drawing/2010/main" val="0"/>
              </a:ext>
            </a:extLst>
          </a:blip>
          <a:srcRect l="23333" t="30609" r="40493" b="27072"/>
          <a:stretch/>
        </p:blipFill>
        <p:spPr>
          <a:xfrm>
            <a:off x="2134060" y="3071191"/>
            <a:ext cx="3842419" cy="3371353"/>
          </a:xfrm>
          <a:prstGeom prst="rect">
            <a:avLst/>
          </a:prstGeom>
        </p:spPr>
      </p:pic>
      <p:sp>
        <p:nvSpPr>
          <p:cNvPr id="7" name="矢印: 右 6">
            <a:extLst>
              <a:ext uri="{FF2B5EF4-FFF2-40B4-BE49-F238E27FC236}">
                <a16:creationId xmlns:a16="http://schemas.microsoft.com/office/drawing/2014/main" id="{0F93F603-2E29-3991-2D21-E7539C668DF6}"/>
              </a:ext>
            </a:extLst>
          </p:cNvPr>
          <p:cNvSpPr/>
          <p:nvPr/>
        </p:nvSpPr>
        <p:spPr>
          <a:xfrm>
            <a:off x="825158" y="3733800"/>
            <a:ext cx="1677725" cy="1327868"/>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54C1E9DD-3AB8-2501-17BD-53EE7440B4BF}"/>
              </a:ext>
            </a:extLst>
          </p:cNvPr>
          <p:cNvPicPr>
            <a:picLocks noChangeAspect="1"/>
          </p:cNvPicPr>
          <p:nvPr/>
        </p:nvPicPr>
        <p:blipFill rotWithShape="1">
          <a:blip r:embed="rId3">
            <a:extLst>
              <a:ext uri="{28A0092B-C50C-407E-A947-70E740481C1C}">
                <a14:useLocalDpi xmlns:a14="http://schemas.microsoft.com/office/drawing/2010/main" val="0"/>
              </a:ext>
            </a:extLst>
          </a:blip>
          <a:srcRect l="24638" t="37021" r="43971" b="24754"/>
          <a:stretch/>
        </p:blipFill>
        <p:spPr>
          <a:xfrm>
            <a:off x="7657818" y="2805610"/>
            <a:ext cx="3695982" cy="3375452"/>
          </a:xfrm>
          <a:prstGeom prst="rect">
            <a:avLst/>
          </a:prstGeom>
        </p:spPr>
      </p:pic>
      <p:sp>
        <p:nvSpPr>
          <p:cNvPr id="10" name="矢印: 右 9">
            <a:extLst>
              <a:ext uri="{FF2B5EF4-FFF2-40B4-BE49-F238E27FC236}">
                <a16:creationId xmlns:a16="http://schemas.microsoft.com/office/drawing/2014/main" id="{2156B35A-BAFE-980B-8686-EA33155205E3}"/>
              </a:ext>
            </a:extLst>
          </p:cNvPr>
          <p:cNvSpPr/>
          <p:nvPr/>
        </p:nvSpPr>
        <p:spPr>
          <a:xfrm rot="3869775">
            <a:off x="7375497" y="2432074"/>
            <a:ext cx="1677725" cy="1327868"/>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おす</a:t>
            </a:r>
          </a:p>
        </p:txBody>
      </p:sp>
      <p:pic>
        <p:nvPicPr>
          <p:cNvPr id="13" name="図 12" descr="ダイアグラム, 設計図&#10;&#10;自動的に生成された説明">
            <a:extLst>
              <a:ext uri="{FF2B5EF4-FFF2-40B4-BE49-F238E27FC236}">
                <a16:creationId xmlns:a16="http://schemas.microsoft.com/office/drawing/2014/main" id="{F167A74D-FB0C-BD13-84B0-51A9C66D3DA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57853" r="16736" b="19892"/>
          <a:stretch/>
        </p:blipFill>
        <p:spPr>
          <a:xfrm>
            <a:off x="2001705" y="1621564"/>
            <a:ext cx="3997378" cy="1449627"/>
          </a:xfrm>
          <a:prstGeom prst="rect">
            <a:avLst/>
          </a:prstGeom>
        </p:spPr>
      </p:pic>
      <p:sp>
        <p:nvSpPr>
          <p:cNvPr id="14" name="正方形/長方形 13">
            <a:extLst>
              <a:ext uri="{FF2B5EF4-FFF2-40B4-BE49-F238E27FC236}">
                <a16:creationId xmlns:a16="http://schemas.microsoft.com/office/drawing/2014/main" id="{A09C8EC5-05EE-E216-7A5D-BDF1CCAA3D30}"/>
              </a:ext>
            </a:extLst>
          </p:cNvPr>
          <p:cNvSpPr/>
          <p:nvPr/>
        </p:nvSpPr>
        <p:spPr>
          <a:xfrm rot="386657">
            <a:off x="2867795" y="1714695"/>
            <a:ext cx="2374950" cy="1238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079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E9314-F12C-93A4-EBCB-28CD75C2487F}"/>
              </a:ext>
            </a:extLst>
          </p:cNvPr>
          <p:cNvSpPr>
            <a:spLocks noGrp="1"/>
          </p:cNvSpPr>
          <p:nvPr>
            <p:ph type="title"/>
          </p:nvPr>
        </p:nvSpPr>
        <p:spPr/>
        <p:txBody>
          <a:bodyPr/>
          <a:lstStyle/>
          <a:p>
            <a:r>
              <a:rPr kumimoji="1" lang="ja-JP" altLang="en-US" dirty="0"/>
              <a:t>クリップをつける</a:t>
            </a:r>
          </a:p>
        </p:txBody>
      </p:sp>
      <p:sp>
        <p:nvSpPr>
          <p:cNvPr id="3" name="コンテンツ プレースホルダー 2">
            <a:extLst>
              <a:ext uri="{FF2B5EF4-FFF2-40B4-BE49-F238E27FC236}">
                <a16:creationId xmlns:a16="http://schemas.microsoft.com/office/drawing/2014/main" id="{6E6EC130-B009-D885-02E2-85BE6419FC97}"/>
              </a:ext>
            </a:extLst>
          </p:cNvPr>
          <p:cNvSpPr>
            <a:spLocks noGrp="1"/>
          </p:cNvSpPr>
          <p:nvPr>
            <p:ph idx="1"/>
          </p:nvPr>
        </p:nvSpPr>
        <p:spPr/>
        <p:txBody>
          <a:bodyPr/>
          <a:lstStyle/>
          <a:p>
            <a:r>
              <a:rPr kumimoji="1" lang="ja-JP" altLang="en-US" dirty="0"/>
              <a:t>ボタン電池と基板をはさむ</a:t>
            </a:r>
          </a:p>
        </p:txBody>
      </p:sp>
      <p:pic>
        <p:nvPicPr>
          <p:cNvPr id="5" name="図 4" descr="回路 が含まれている画像&#10;&#10;自動的に生成された説明">
            <a:extLst>
              <a:ext uri="{FF2B5EF4-FFF2-40B4-BE49-F238E27FC236}">
                <a16:creationId xmlns:a16="http://schemas.microsoft.com/office/drawing/2014/main" id="{92927F09-AA43-0E01-95D3-C2087F139672}"/>
              </a:ext>
            </a:extLst>
          </p:cNvPr>
          <p:cNvPicPr>
            <a:picLocks noChangeAspect="1"/>
          </p:cNvPicPr>
          <p:nvPr/>
        </p:nvPicPr>
        <p:blipFill rotWithShape="1">
          <a:blip r:embed="rId2">
            <a:extLst>
              <a:ext uri="{28A0092B-C50C-407E-A947-70E740481C1C}">
                <a14:useLocalDpi xmlns:a14="http://schemas.microsoft.com/office/drawing/2010/main" val="0"/>
              </a:ext>
            </a:extLst>
          </a:blip>
          <a:srcRect l="15141" t="34610" r="35284" b="17589"/>
          <a:stretch/>
        </p:blipFill>
        <p:spPr>
          <a:xfrm>
            <a:off x="1031132" y="2636195"/>
            <a:ext cx="4533090" cy="3278222"/>
          </a:xfrm>
          <a:prstGeom prst="rect">
            <a:avLst/>
          </a:prstGeom>
        </p:spPr>
      </p:pic>
      <p:pic>
        <p:nvPicPr>
          <p:cNvPr id="7" name="図 6" descr="テキスト&#10;&#10;中程度の精度で自動的に生成された説明">
            <a:extLst>
              <a:ext uri="{FF2B5EF4-FFF2-40B4-BE49-F238E27FC236}">
                <a16:creationId xmlns:a16="http://schemas.microsoft.com/office/drawing/2014/main" id="{1A112FFC-868E-B8AF-7D0E-1C81BAE031D6}"/>
              </a:ext>
            </a:extLst>
          </p:cNvPr>
          <p:cNvPicPr>
            <a:picLocks noChangeAspect="1"/>
          </p:cNvPicPr>
          <p:nvPr/>
        </p:nvPicPr>
        <p:blipFill rotWithShape="1">
          <a:blip r:embed="rId3">
            <a:extLst>
              <a:ext uri="{28A0092B-C50C-407E-A947-70E740481C1C}">
                <a14:useLocalDpi xmlns:a14="http://schemas.microsoft.com/office/drawing/2010/main" val="0"/>
              </a:ext>
            </a:extLst>
          </a:blip>
          <a:srcRect l="24397" t="34326" r="32305" b="39149"/>
          <a:stretch/>
        </p:blipFill>
        <p:spPr>
          <a:xfrm>
            <a:off x="6498075" y="2575227"/>
            <a:ext cx="5123615" cy="2354093"/>
          </a:xfrm>
          <a:prstGeom prst="rect">
            <a:avLst/>
          </a:prstGeom>
        </p:spPr>
      </p:pic>
      <p:sp>
        <p:nvSpPr>
          <p:cNvPr id="8" name="テキスト ボックス 7">
            <a:extLst>
              <a:ext uri="{FF2B5EF4-FFF2-40B4-BE49-F238E27FC236}">
                <a16:creationId xmlns:a16="http://schemas.microsoft.com/office/drawing/2014/main" id="{CB5B27B2-3C4F-9AF0-A8EC-6B12A7B0DCA5}"/>
              </a:ext>
            </a:extLst>
          </p:cNvPr>
          <p:cNvSpPr txBox="1"/>
          <p:nvPr/>
        </p:nvSpPr>
        <p:spPr>
          <a:xfrm>
            <a:off x="6498075" y="5064257"/>
            <a:ext cx="4533090" cy="584775"/>
          </a:xfrm>
          <a:prstGeom prst="rect">
            <a:avLst/>
          </a:prstGeom>
          <a:noFill/>
        </p:spPr>
        <p:txBody>
          <a:bodyPr wrap="square" rtlCol="0">
            <a:spAutoFit/>
          </a:bodyPr>
          <a:lstStyle/>
          <a:p>
            <a:r>
              <a:rPr kumimoji="1" lang="ja-JP" altLang="en-US" sz="3200" dirty="0"/>
              <a:t>ヨコから見ると↑</a:t>
            </a:r>
          </a:p>
        </p:txBody>
      </p:sp>
    </p:spTree>
    <p:extLst>
      <p:ext uri="{BB962C8B-B14F-4D97-AF65-F5344CB8AC3E}">
        <p14:creationId xmlns:p14="http://schemas.microsoft.com/office/powerpoint/2010/main" val="127641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D0256-2377-B8A6-FADD-148539A4BCD7}"/>
              </a:ext>
            </a:extLst>
          </p:cNvPr>
          <p:cNvSpPr>
            <a:spLocks noGrp="1"/>
          </p:cNvSpPr>
          <p:nvPr>
            <p:ph type="title"/>
          </p:nvPr>
        </p:nvSpPr>
        <p:spPr/>
        <p:txBody>
          <a:bodyPr/>
          <a:lstStyle/>
          <a:p>
            <a:r>
              <a:rPr kumimoji="1" lang="ja-JP" altLang="en-US" dirty="0"/>
              <a:t>使い方</a:t>
            </a:r>
          </a:p>
        </p:txBody>
      </p:sp>
      <p:pic>
        <p:nvPicPr>
          <p:cNvPr id="5" name="コンテンツ プレースホルダー 4" descr="電子機器の部品&#10;&#10;中程度の精度で自動的に生成された説明">
            <a:extLst>
              <a:ext uri="{FF2B5EF4-FFF2-40B4-BE49-F238E27FC236}">
                <a16:creationId xmlns:a16="http://schemas.microsoft.com/office/drawing/2014/main" id="{935EF2D9-97E4-95E7-A3CA-C2102669B8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791" t="30532" r="27513" b="27766"/>
          <a:stretch/>
        </p:blipFill>
        <p:spPr>
          <a:xfrm rot="21385684">
            <a:off x="5283" y="1716445"/>
            <a:ext cx="3553824" cy="2432422"/>
          </a:xfrm>
        </p:spPr>
      </p:pic>
      <p:sp>
        <p:nvSpPr>
          <p:cNvPr id="6" name="正方形/長方形 5">
            <a:extLst>
              <a:ext uri="{FF2B5EF4-FFF2-40B4-BE49-F238E27FC236}">
                <a16:creationId xmlns:a16="http://schemas.microsoft.com/office/drawing/2014/main" id="{D1F7FACA-A42D-C984-2D68-9A60520EFBA0}"/>
              </a:ext>
            </a:extLst>
          </p:cNvPr>
          <p:cNvSpPr/>
          <p:nvPr/>
        </p:nvSpPr>
        <p:spPr>
          <a:xfrm>
            <a:off x="1668817" y="3170230"/>
            <a:ext cx="771276" cy="92626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D517402-7562-7907-C914-09DE18D055F7}"/>
              </a:ext>
            </a:extLst>
          </p:cNvPr>
          <p:cNvSpPr txBox="1"/>
          <p:nvPr/>
        </p:nvSpPr>
        <p:spPr>
          <a:xfrm>
            <a:off x="1752305" y="4248243"/>
            <a:ext cx="1375576" cy="707886"/>
          </a:xfrm>
          <a:prstGeom prst="rect">
            <a:avLst/>
          </a:prstGeom>
          <a:noFill/>
        </p:spPr>
        <p:txBody>
          <a:bodyPr wrap="square" rtlCol="0">
            <a:spAutoFit/>
          </a:bodyPr>
          <a:lstStyle/>
          <a:p>
            <a:r>
              <a:rPr kumimoji="1" lang="ja-JP" altLang="en-US" sz="4000" dirty="0">
                <a:latin typeface="FOT-DNP 秀英角ゴシック金 Std B" panose="020B0600000000000000" pitchFamily="34" charset="-128"/>
                <a:ea typeface="FOT-DNP 秀英角ゴシック金 Std B" panose="020B0600000000000000" pitchFamily="34" charset="-128"/>
              </a:rPr>
              <a:t>分</a:t>
            </a:r>
            <a:endParaRPr kumimoji="1" lang="en-US" altLang="ja-JP" sz="4000" dirty="0">
              <a:latin typeface="FOT-DNP 秀英角ゴシック金 Std B" panose="020B0600000000000000" pitchFamily="34" charset="-128"/>
              <a:ea typeface="FOT-DNP 秀英角ゴシック金 Std B" panose="020B0600000000000000" pitchFamily="34" charset="-128"/>
            </a:endParaRPr>
          </a:p>
        </p:txBody>
      </p:sp>
      <p:sp>
        <p:nvSpPr>
          <p:cNvPr id="12" name="テキスト ボックス 11">
            <a:extLst>
              <a:ext uri="{FF2B5EF4-FFF2-40B4-BE49-F238E27FC236}">
                <a16:creationId xmlns:a16="http://schemas.microsoft.com/office/drawing/2014/main" id="{8F2AC802-E936-625B-0849-A65B74A4AC6C}"/>
              </a:ext>
            </a:extLst>
          </p:cNvPr>
          <p:cNvSpPr txBox="1"/>
          <p:nvPr/>
        </p:nvSpPr>
        <p:spPr>
          <a:xfrm>
            <a:off x="1668817" y="5107880"/>
            <a:ext cx="2449002" cy="1384995"/>
          </a:xfrm>
          <a:prstGeom prst="rect">
            <a:avLst/>
          </a:prstGeom>
          <a:noFill/>
        </p:spPr>
        <p:txBody>
          <a:bodyPr wrap="square" rtlCol="0">
            <a:spAutoFit/>
          </a:bodyPr>
          <a:lstStyle/>
          <a:p>
            <a:r>
              <a:rPr kumimoji="1" lang="ja-JP" altLang="en-US" sz="2800" dirty="0">
                <a:latin typeface="FOT-DNP 秀英角ゴシック金 Std L" panose="020B0400000000000000" pitchFamily="34" charset="-128"/>
                <a:ea typeface="FOT-DNP 秀英角ゴシック金 Std L" panose="020B0400000000000000" pitchFamily="34" charset="-128"/>
              </a:rPr>
              <a:t>ド：</a:t>
            </a:r>
            <a:r>
              <a:rPr kumimoji="1" lang="en-US" altLang="ja-JP" sz="2800" dirty="0">
                <a:latin typeface="FOT-DNP 秀英角ゴシック金 Std L" panose="020B0400000000000000" pitchFamily="34" charset="-128"/>
                <a:ea typeface="FOT-DNP 秀英角ゴシック金 Std L" panose="020B0400000000000000" pitchFamily="34" charset="-128"/>
              </a:rPr>
              <a:t>1</a:t>
            </a:r>
            <a:r>
              <a:rPr kumimoji="1" lang="ja-JP" altLang="en-US" sz="2800" dirty="0">
                <a:latin typeface="FOT-DNP 秀英角ゴシック金 Std L" panose="020B0400000000000000" pitchFamily="34" charset="-128"/>
                <a:ea typeface="FOT-DNP 秀英角ゴシック金 Std L" panose="020B0400000000000000" pitchFamily="34" charset="-128"/>
              </a:rPr>
              <a:t>分</a:t>
            </a:r>
            <a:endParaRPr kumimoji="1" lang="en-US" altLang="ja-JP" sz="2800" dirty="0">
              <a:latin typeface="FOT-DNP 秀英角ゴシック金 Std L" panose="020B0400000000000000" pitchFamily="34" charset="-128"/>
              <a:ea typeface="FOT-DNP 秀英角ゴシック金 Std L" panose="020B0400000000000000" pitchFamily="34" charset="-128"/>
            </a:endParaRPr>
          </a:p>
          <a:p>
            <a:r>
              <a:rPr kumimoji="1" lang="ja-JP" altLang="en-US" sz="2800" dirty="0">
                <a:latin typeface="FOT-DNP 秀英角ゴシック金 Std L" panose="020B0400000000000000" pitchFamily="34" charset="-128"/>
                <a:ea typeface="FOT-DNP 秀英角ゴシック金 Std L" panose="020B0400000000000000" pitchFamily="34" charset="-128"/>
              </a:rPr>
              <a:t>レ：</a:t>
            </a:r>
            <a:r>
              <a:rPr kumimoji="1" lang="en-US" altLang="ja-JP" sz="2800" dirty="0">
                <a:latin typeface="FOT-DNP 秀英角ゴシック金 Std L" panose="020B0400000000000000" pitchFamily="34" charset="-128"/>
                <a:ea typeface="FOT-DNP 秀英角ゴシック金 Std L" panose="020B0400000000000000" pitchFamily="34" charset="-128"/>
              </a:rPr>
              <a:t>2</a:t>
            </a:r>
            <a:r>
              <a:rPr kumimoji="1" lang="ja-JP" altLang="en-US" sz="2800" dirty="0">
                <a:latin typeface="FOT-DNP 秀英角ゴシック金 Std L" panose="020B0400000000000000" pitchFamily="34" charset="-128"/>
                <a:ea typeface="FOT-DNP 秀英角ゴシック金 Std L" panose="020B0400000000000000" pitchFamily="34" charset="-128"/>
              </a:rPr>
              <a:t>分</a:t>
            </a:r>
            <a:endParaRPr kumimoji="1" lang="en-US" altLang="ja-JP" sz="2800" dirty="0">
              <a:latin typeface="FOT-DNP 秀英角ゴシック金 Std L" panose="020B0400000000000000" pitchFamily="34" charset="-128"/>
              <a:ea typeface="FOT-DNP 秀英角ゴシック金 Std L" panose="020B0400000000000000" pitchFamily="34" charset="-128"/>
            </a:endParaRPr>
          </a:p>
          <a:p>
            <a:r>
              <a:rPr kumimoji="1" lang="ja-JP" altLang="en-US" sz="2800" dirty="0">
                <a:latin typeface="FOT-DNP 秀英角ゴシック金 Std L" panose="020B0400000000000000" pitchFamily="34" charset="-128"/>
                <a:ea typeface="FOT-DNP 秀英角ゴシック金 Std L" panose="020B0400000000000000" pitchFamily="34" charset="-128"/>
              </a:rPr>
              <a:t>ミ：</a:t>
            </a:r>
            <a:r>
              <a:rPr kumimoji="1" lang="en-US" altLang="ja-JP" sz="2800" dirty="0">
                <a:latin typeface="FOT-DNP 秀英角ゴシック金 Std L" panose="020B0400000000000000" pitchFamily="34" charset="-128"/>
                <a:ea typeface="FOT-DNP 秀英角ゴシック金 Std L" panose="020B0400000000000000" pitchFamily="34" charset="-128"/>
              </a:rPr>
              <a:t>3</a:t>
            </a:r>
            <a:r>
              <a:rPr kumimoji="1" lang="ja-JP" altLang="en-US" sz="2800" dirty="0">
                <a:latin typeface="FOT-DNP 秀英角ゴシック金 Std L" panose="020B0400000000000000" pitchFamily="34" charset="-128"/>
                <a:ea typeface="FOT-DNP 秀英角ゴシック金 Std L" panose="020B0400000000000000" pitchFamily="34" charset="-128"/>
              </a:rPr>
              <a:t>分　･･･</a:t>
            </a:r>
            <a:endParaRPr kumimoji="1" lang="en-US" altLang="ja-JP" sz="2800" dirty="0">
              <a:latin typeface="FOT-DNP 秀英角ゴシック金 Std L" panose="020B0400000000000000" pitchFamily="34" charset="-128"/>
              <a:ea typeface="FOT-DNP 秀英角ゴシック金 Std L" panose="020B0400000000000000" pitchFamily="34" charset="-128"/>
            </a:endParaRPr>
          </a:p>
        </p:txBody>
      </p:sp>
      <p:pic>
        <p:nvPicPr>
          <p:cNvPr id="13" name="コンテンツ プレースホルダー 4" descr="電子機器の部品&#10;&#10;中程度の精度で自動的に生成された説明">
            <a:extLst>
              <a:ext uri="{FF2B5EF4-FFF2-40B4-BE49-F238E27FC236}">
                <a16:creationId xmlns:a16="http://schemas.microsoft.com/office/drawing/2014/main" id="{186A51DE-0063-0053-5E8C-6B104EDECD1C}"/>
              </a:ext>
            </a:extLst>
          </p:cNvPr>
          <p:cNvPicPr>
            <a:picLocks noChangeAspect="1"/>
          </p:cNvPicPr>
          <p:nvPr/>
        </p:nvPicPr>
        <p:blipFill rotWithShape="1">
          <a:blip r:embed="rId2">
            <a:extLst>
              <a:ext uri="{28A0092B-C50C-407E-A947-70E740481C1C}">
                <a14:useLocalDpi xmlns:a14="http://schemas.microsoft.com/office/drawing/2010/main" val="0"/>
              </a:ext>
            </a:extLst>
          </a:blip>
          <a:srcRect l="26791" t="30532" r="27513" b="27766"/>
          <a:stretch/>
        </p:blipFill>
        <p:spPr>
          <a:xfrm rot="21385684">
            <a:off x="4029190" y="1716445"/>
            <a:ext cx="3553824" cy="2432422"/>
          </a:xfrm>
          <a:prstGeom prst="rect">
            <a:avLst/>
          </a:prstGeom>
        </p:spPr>
      </p:pic>
      <p:sp>
        <p:nvSpPr>
          <p:cNvPr id="14" name="正方形/長方形 13">
            <a:extLst>
              <a:ext uri="{FF2B5EF4-FFF2-40B4-BE49-F238E27FC236}">
                <a16:creationId xmlns:a16="http://schemas.microsoft.com/office/drawing/2014/main" id="{2AB3D4D9-A649-2A2A-6D60-5A75C76B4F77}"/>
              </a:ext>
            </a:extLst>
          </p:cNvPr>
          <p:cNvSpPr/>
          <p:nvPr/>
        </p:nvSpPr>
        <p:spPr>
          <a:xfrm>
            <a:off x="6545898" y="3221293"/>
            <a:ext cx="771276" cy="92626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149B5B9-0002-617B-FD27-896A3BB3E2A7}"/>
              </a:ext>
            </a:extLst>
          </p:cNvPr>
          <p:cNvSpPr txBox="1"/>
          <p:nvPr/>
        </p:nvSpPr>
        <p:spPr>
          <a:xfrm>
            <a:off x="5211223" y="4257209"/>
            <a:ext cx="2382669" cy="1323439"/>
          </a:xfrm>
          <a:prstGeom prst="rect">
            <a:avLst/>
          </a:prstGeom>
          <a:noFill/>
        </p:spPr>
        <p:txBody>
          <a:bodyPr wrap="square" rtlCol="0">
            <a:spAutoFit/>
          </a:bodyPr>
          <a:lstStyle/>
          <a:p>
            <a:r>
              <a:rPr kumimoji="1" lang="ja-JP" altLang="en-US" sz="4000" dirty="0">
                <a:latin typeface="FOT-DNP 秀英角ゴシック金 Std B" panose="020B0600000000000000" pitchFamily="34" charset="-128"/>
                <a:ea typeface="FOT-DNP 秀英角ゴシック金 Std B" panose="020B0600000000000000" pitchFamily="34" charset="-128"/>
              </a:rPr>
              <a:t>スタート</a:t>
            </a:r>
            <a:endParaRPr kumimoji="1" lang="en-US" altLang="ja-JP" sz="4000" dirty="0">
              <a:latin typeface="FOT-DNP 秀英角ゴシック金 Std B" panose="020B0600000000000000" pitchFamily="34" charset="-128"/>
              <a:ea typeface="FOT-DNP 秀英角ゴシック金 Std B" panose="020B0600000000000000" pitchFamily="34" charset="-128"/>
            </a:endParaRPr>
          </a:p>
          <a:p>
            <a:r>
              <a:rPr kumimoji="1" lang="ja-JP" altLang="en-US" sz="4000" dirty="0">
                <a:latin typeface="FOT-DNP 秀英角ゴシック金 Std B" panose="020B0600000000000000" pitchFamily="34" charset="-128"/>
                <a:ea typeface="FOT-DNP 秀英角ゴシック金 Std B" panose="020B0600000000000000" pitchFamily="34" charset="-128"/>
              </a:rPr>
              <a:t>一時停止</a:t>
            </a:r>
            <a:endParaRPr kumimoji="1" lang="en-US" altLang="ja-JP" sz="4000" dirty="0">
              <a:latin typeface="FOT-DNP 秀英角ゴシック金 Std B" panose="020B0600000000000000" pitchFamily="34" charset="-128"/>
              <a:ea typeface="FOT-DNP 秀英角ゴシック金 Std B" panose="020B0600000000000000" pitchFamily="34" charset="-128"/>
            </a:endParaRPr>
          </a:p>
        </p:txBody>
      </p:sp>
      <p:pic>
        <p:nvPicPr>
          <p:cNvPr id="17" name="コンテンツ プレースホルダー 4" descr="電子機器の部品&#10;&#10;中程度の精度で自動的に生成された説明">
            <a:extLst>
              <a:ext uri="{FF2B5EF4-FFF2-40B4-BE49-F238E27FC236}">
                <a16:creationId xmlns:a16="http://schemas.microsoft.com/office/drawing/2014/main" id="{82C8A747-5D10-264B-803E-0A03EECEC92E}"/>
              </a:ext>
            </a:extLst>
          </p:cNvPr>
          <p:cNvPicPr>
            <a:picLocks noChangeAspect="1"/>
          </p:cNvPicPr>
          <p:nvPr/>
        </p:nvPicPr>
        <p:blipFill rotWithShape="1">
          <a:blip r:embed="rId2">
            <a:extLst>
              <a:ext uri="{28A0092B-C50C-407E-A947-70E740481C1C}">
                <a14:useLocalDpi xmlns:a14="http://schemas.microsoft.com/office/drawing/2010/main" val="0"/>
              </a:ext>
            </a:extLst>
          </a:blip>
          <a:srcRect l="26791" t="30532" r="27513" b="27766"/>
          <a:stretch/>
        </p:blipFill>
        <p:spPr>
          <a:xfrm rot="21385684">
            <a:off x="8053097" y="1799030"/>
            <a:ext cx="3553824" cy="2432422"/>
          </a:xfrm>
          <a:prstGeom prst="rect">
            <a:avLst/>
          </a:prstGeom>
        </p:spPr>
      </p:pic>
      <p:sp>
        <p:nvSpPr>
          <p:cNvPr id="18" name="正方形/長方形 17">
            <a:extLst>
              <a:ext uri="{FF2B5EF4-FFF2-40B4-BE49-F238E27FC236}">
                <a16:creationId xmlns:a16="http://schemas.microsoft.com/office/drawing/2014/main" id="{82A5AE2A-7F8E-6178-F9C1-953C23DA8BD1}"/>
              </a:ext>
            </a:extLst>
          </p:cNvPr>
          <p:cNvSpPr/>
          <p:nvPr/>
        </p:nvSpPr>
        <p:spPr>
          <a:xfrm>
            <a:off x="10638845" y="3303878"/>
            <a:ext cx="596347" cy="92626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1046A64-B9C9-A712-7C90-D2FE26A929A4}"/>
              </a:ext>
            </a:extLst>
          </p:cNvPr>
          <p:cNvSpPr txBox="1"/>
          <p:nvPr/>
        </p:nvSpPr>
        <p:spPr>
          <a:xfrm>
            <a:off x="9378470" y="4341918"/>
            <a:ext cx="2382669" cy="707886"/>
          </a:xfrm>
          <a:prstGeom prst="rect">
            <a:avLst/>
          </a:prstGeom>
          <a:noFill/>
        </p:spPr>
        <p:txBody>
          <a:bodyPr wrap="square" rtlCol="0">
            <a:spAutoFit/>
          </a:bodyPr>
          <a:lstStyle/>
          <a:p>
            <a:r>
              <a:rPr kumimoji="1" lang="ja-JP" altLang="en-US" sz="4000" dirty="0">
                <a:latin typeface="FOT-DNP 秀英角ゴシック金 Std B" panose="020B0600000000000000" pitchFamily="34" charset="-128"/>
                <a:ea typeface="FOT-DNP 秀英角ゴシック金 Std B" panose="020B0600000000000000" pitchFamily="34" charset="-128"/>
              </a:rPr>
              <a:t>リセット</a:t>
            </a:r>
            <a:endParaRPr kumimoji="1" lang="en-US" altLang="ja-JP" sz="4000" dirty="0">
              <a:latin typeface="FOT-DNP 秀英角ゴシック金 Std B" panose="020B0600000000000000" pitchFamily="34" charset="-128"/>
              <a:ea typeface="FOT-DNP 秀英角ゴシック金 Std B" panose="020B0600000000000000" pitchFamily="34" charset="-128"/>
            </a:endParaRPr>
          </a:p>
        </p:txBody>
      </p:sp>
      <p:sp>
        <p:nvSpPr>
          <p:cNvPr id="20" name="正方形/長方形 19">
            <a:extLst>
              <a:ext uri="{FF2B5EF4-FFF2-40B4-BE49-F238E27FC236}">
                <a16:creationId xmlns:a16="http://schemas.microsoft.com/office/drawing/2014/main" id="{E8817472-2E89-ADAC-5515-1D4668843DB1}"/>
              </a:ext>
            </a:extLst>
          </p:cNvPr>
          <p:cNvSpPr/>
          <p:nvPr/>
        </p:nvSpPr>
        <p:spPr>
          <a:xfrm>
            <a:off x="9811909" y="3303878"/>
            <a:ext cx="596347" cy="92626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49BD8E1-2BB6-E594-436E-8E0686DF682B}"/>
              </a:ext>
            </a:extLst>
          </p:cNvPr>
          <p:cNvSpPr txBox="1"/>
          <p:nvPr/>
        </p:nvSpPr>
        <p:spPr>
          <a:xfrm>
            <a:off x="9470372" y="5061456"/>
            <a:ext cx="2449002" cy="523220"/>
          </a:xfrm>
          <a:prstGeom prst="rect">
            <a:avLst/>
          </a:prstGeom>
          <a:noFill/>
        </p:spPr>
        <p:txBody>
          <a:bodyPr wrap="square" rtlCol="0">
            <a:spAutoFit/>
          </a:bodyPr>
          <a:lstStyle/>
          <a:p>
            <a:r>
              <a:rPr kumimoji="1" lang="ja-JP" altLang="en-US" sz="2800" dirty="0">
                <a:latin typeface="FOT-DNP 秀英角ゴシック金 Std L" panose="020B0400000000000000" pitchFamily="34" charset="-128"/>
                <a:ea typeface="FOT-DNP 秀英角ゴシック金 Std L" panose="020B0400000000000000" pitchFamily="34" charset="-128"/>
              </a:rPr>
              <a:t>同時押し</a:t>
            </a:r>
            <a:endParaRPr kumimoji="1" lang="en-US" altLang="ja-JP" sz="2800" dirty="0">
              <a:latin typeface="FOT-DNP 秀英角ゴシック金 Std L" panose="020B0400000000000000" pitchFamily="34" charset="-128"/>
              <a:ea typeface="FOT-DNP 秀英角ゴシック金 Std L" panose="020B0400000000000000" pitchFamily="34" charset="-128"/>
            </a:endParaRPr>
          </a:p>
        </p:txBody>
      </p:sp>
      <p:sp>
        <p:nvSpPr>
          <p:cNvPr id="3" name="テキスト ボックス 2">
            <a:extLst>
              <a:ext uri="{FF2B5EF4-FFF2-40B4-BE49-F238E27FC236}">
                <a16:creationId xmlns:a16="http://schemas.microsoft.com/office/drawing/2014/main" id="{499B273A-7DCB-0020-2E06-C7C61B98D182}"/>
              </a:ext>
            </a:extLst>
          </p:cNvPr>
          <p:cNvSpPr txBox="1"/>
          <p:nvPr/>
        </p:nvSpPr>
        <p:spPr>
          <a:xfrm>
            <a:off x="5211223" y="5678160"/>
            <a:ext cx="2449002" cy="523220"/>
          </a:xfrm>
          <a:prstGeom prst="rect">
            <a:avLst/>
          </a:prstGeom>
          <a:noFill/>
        </p:spPr>
        <p:txBody>
          <a:bodyPr wrap="square" rtlCol="0">
            <a:spAutoFit/>
          </a:bodyPr>
          <a:lstStyle/>
          <a:p>
            <a:r>
              <a:rPr kumimoji="1" lang="ja-JP" altLang="en-US" sz="2800" dirty="0">
                <a:latin typeface="FOT-DNP 秀英角ゴシック金 Std L" panose="020B0400000000000000" pitchFamily="34" charset="-128"/>
                <a:ea typeface="FOT-DNP 秀英角ゴシック金 Std L" panose="020B0400000000000000" pitchFamily="34" charset="-128"/>
              </a:rPr>
              <a:t>強く短く押す</a:t>
            </a:r>
            <a:endParaRPr kumimoji="1" lang="en-US" altLang="ja-JP" sz="2800" dirty="0">
              <a:latin typeface="FOT-DNP 秀英角ゴシック金 Std L" panose="020B0400000000000000" pitchFamily="34" charset="-128"/>
              <a:ea typeface="FOT-DNP 秀英角ゴシック金 Std L" panose="020B0400000000000000" pitchFamily="34" charset="-128"/>
            </a:endParaRPr>
          </a:p>
        </p:txBody>
      </p:sp>
    </p:spTree>
    <p:extLst>
      <p:ext uri="{BB962C8B-B14F-4D97-AF65-F5344CB8AC3E}">
        <p14:creationId xmlns:p14="http://schemas.microsoft.com/office/powerpoint/2010/main" val="605285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F9105C-74B4-8294-1040-37CCA99A0BA9}"/>
              </a:ext>
            </a:extLst>
          </p:cNvPr>
          <p:cNvSpPr>
            <a:spLocks noGrp="1"/>
          </p:cNvSpPr>
          <p:nvPr>
            <p:ph type="title"/>
          </p:nvPr>
        </p:nvSpPr>
        <p:spPr/>
        <p:txBody>
          <a:bodyPr/>
          <a:lstStyle/>
          <a:p>
            <a:r>
              <a:rPr kumimoji="1" lang="ja-JP" altLang="en-US" dirty="0"/>
              <a:t>トラブルシューティング</a:t>
            </a:r>
          </a:p>
        </p:txBody>
      </p:sp>
      <p:sp>
        <p:nvSpPr>
          <p:cNvPr id="3" name="コンテンツ プレースホルダー 2">
            <a:extLst>
              <a:ext uri="{FF2B5EF4-FFF2-40B4-BE49-F238E27FC236}">
                <a16:creationId xmlns:a16="http://schemas.microsoft.com/office/drawing/2014/main" id="{98E29501-E4A9-4DCE-E069-3DD5AF08DA2A}"/>
              </a:ext>
            </a:extLst>
          </p:cNvPr>
          <p:cNvSpPr>
            <a:spLocks noGrp="1"/>
          </p:cNvSpPr>
          <p:nvPr>
            <p:ph idx="1"/>
          </p:nvPr>
        </p:nvSpPr>
        <p:spPr/>
        <p:txBody>
          <a:bodyPr>
            <a:normAutofit/>
          </a:bodyPr>
          <a:lstStyle/>
          <a:p>
            <a:pPr>
              <a:lnSpc>
                <a:spcPct val="130000"/>
              </a:lnSpc>
            </a:pPr>
            <a:r>
              <a:rPr kumimoji="1" lang="ja-JP" altLang="en-US" dirty="0"/>
              <a:t>ボタンを押しても音が鳴らない</a:t>
            </a:r>
            <a:endParaRPr lang="en-US" altLang="ja-JP" dirty="0"/>
          </a:p>
          <a:p>
            <a:pPr lvl="1">
              <a:lnSpc>
                <a:spcPct val="130000"/>
              </a:lnSpc>
            </a:pPr>
            <a:r>
              <a:rPr kumimoji="1" lang="ja-JP" altLang="en-US" dirty="0"/>
              <a:t>ボタンのはんだ付けが不足しているかもしれません。ボタンの足の根元にあてるイメージではんだ付けし直してみてください。</a:t>
            </a:r>
            <a:endParaRPr lang="en-US" altLang="ja-JP" dirty="0"/>
          </a:p>
          <a:p>
            <a:pPr>
              <a:lnSpc>
                <a:spcPct val="130000"/>
              </a:lnSpc>
            </a:pPr>
            <a:r>
              <a:rPr kumimoji="1" lang="ja-JP" altLang="en-US" dirty="0"/>
              <a:t>ボタンを押してないのに音が鳴り続ける</a:t>
            </a:r>
            <a:endParaRPr kumimoji="1" lang="en-US" altLang="ja-JP" dirty="0"/>
          </a:p>
          <a:p>
            <a:pPr lvl="1">
              <a:lnSpc>
                <a:spcPct val="130000"/>
              </a:lnSpc>
            </a:pPr>
            <a:r>
              <a:rPr kumimoji="1" lang="ja-JP" altLang="en-US" dirty="0"/>
              <a:t>ボタンのはんだ付けが多すぎるかもしれません。足と足の間がハンダでつながってしまっていないか確認してください。</a:t>
            </a:r>
            <a:endParaRPr kumimoji="1" lang="en-US" altLang="ja-JP" dirty="0"/>
          </a:p>
          <a:p>
            <a:pPr lvl="1">
              <a:lnSpc>
                <a:spcPct val="130000"/>
              </a:lnSpc>
            </a:pPr>
            <a:r>
              <a:rPr kumimoji="1" lang="ja-JP" altLang="en-US" dirty="0"/>
              <a:t>はんだ吸い取り線などで、余分なはんだを取り除いてみてください。</a:t>
            </a:r>
          </a:p>
        </p:txBody>
      </p:sp>
    </p:spTree>
    <p:extLst>
      <p:ext uri="{BB962C8B-B14F-4D97-AF65-F5344CB8AC3E}">
        <p14:creationId xmlns:p14="http://schemas.microsoft.com/office/powerpoint/2010/main" val="423737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68A396-2DFD-E7B7-6878-F432400183DB}"/>
              </a:ext>
            </a:extLst>
          </p:cNvPr>
          <p:cNvSpPr>
            <a:spLocks noGrp="1"/>
          </p:cNvSpPr>
          <p:nvPr>
            <p:ph type="title"/>
          </p:nvPr>
        </p:nvSpPr>
        <p:spPr/>
        <p:txBody>
          <a:bodyPr/>
          <a:lstStyle/>
          <a:p>
            <a:r>
              <a:rPr kumimoji="1" lang="ja-JP" altLang="en-US" dirty="0"/>
              <a:t>トラブルシューティング</a:t>
            </a:r>
          </a:p>
        </p:txBody>
      </p:sp>
      <p:sp>
        <p:nvSpPr>
          <p:cNvPr id="3" name="コンテンツ プレースホルダー 2">
            <a:extLst>
              <a:ext uri="{FF2B5EF4-FFF2-40B4-BE49-F238E27FC236}">
                <a16:creationId xmlns:a16="http://schemas.microsoft.com/office/drawing/2014/main" id="{31E35F45-EDAF-BC97-AC09-B1D85358A1FA}"/>
              </a:ext>
            </a:extLst>
          </p:cNvPr>
          <p:cNvSpPr>
            <a:spLocks noGrp="1"/>
          </p:cNvSpPr>
          <p:nvPr>
            <p:ph idx="1"/>
          </p:nvPr>
        </p:nvSpPr>
        <p:spPr/>
        <p:txBody>
          <a:bodyPr/>
          <a:lstStyle/>
          <a:p>
            <a:pPr>
              <a:lnSpc>
                <a:spcPct val="124000"/>
              </a:lnSpc>
            </a:pPr>
            <a:r>
              <a:rPr kumimoji="1" lang="ja-JP" altLang="en-US" dirty="0"/>
              <a:t>設定した時間になっても音が鳴らない</a:t>
            </a:r>
            <a:endParaRPr kumimoji="1" lang="en-US" altLang="ja-JP" dirty="0"/>
          </a:p>
          <a:p>
            <a:pPr lvl="1">
              <a:lnSpc>
                <a:spcPct val="124000"/>
              </a:lnSpc>
            </a:pPr>
            <a:r>
              <a:rPr kumimoji="1" lang="ja-JP" altLang="en-US" dirty="0"/>
              <a:t>スタートボタンを長く押しすぎてしまった（スタート</a:t>
            </a:r>
            <a:r>
              <a:rPr kumimoji="1" lang="ja-JP" altLang="en-US"/>
              <a:t>して、一時停止</a:t>
            </a:r>
            <a:r>
              <a:rPr kumimoji="1" lang="ja-JP" altLang="en-US" dirty="0"/>
              <a:t>した）かも知れません。</a:t>
            </a:r>
            <a:endParaRPr kumimoji="1" lang="en-US" altLang="ja-JP" dirty="0"/>
          </a:p>
          <a:p>
            <a:pPr lvl="1">
              <a:lnSpc>
                <a:spcPct val="124000"/>
              </a:lnSpc>
            </a:pPr>
            <a:r>
              <a:rPr kumimoji="1" lang="ja-JP" altLang="en-US" dirty="0"/>
              <a:t>一回、両方のボタンを押して、もう一度試してみてください。</a:t>
            </a:r>
            <a:endParaRPr kumimoji="1" lang="en-US" altLang="ja-JP" dirty="0"/>
          </a:p>
          <a:p>
            <a:pPr marL="0" indent="0">
              <a:lnSpc>
                <a:spcPct val="124000"/>
              </a:lnSpc>
              <a:buNone/>
            </a:pPr>
            <a:endParaRPr kumimoji="1" lang="en-US" altLang="ja-JP" dirty="0"/>
          </a:p>
        </p:txBody>
      </p:sp>
    </p:spTree>
    <p:extLst>
      <p:ext uri="{BB962C8B-B14F-4D97-AF65-F5344CB8AC3E}">
        <p14:creationId xmlns:p14="http://schemas.microsoft.com/office/powerpoint/2010/main" val="156642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0B8A5-F03D-DEF5-D592-E505361596C5}"/>
              </a:ext>
            </a:extLst>
          </p:cNvPr>
          <p:cNvSpPr>
            <a:spLocks noGrp="1"/>
          </p:cNvSpPr>
          <p:nvPr>
            <p:ph type="title"/>
          </p:nvPr>
        </p:nvSpPr>
        <p:spPr/>
        <p:txBody>
          <a:bodyPr/>
          <a:lstStyle/>
          <a:p>
            <a:r>
              <a:rPr kumimoji="1" lang="ja-JP" altLang="en-US" dirty="0"/>
              <a:t>よくある質問</a:t>
            </a:r>
          </a:p>
        </p:txBody>
      </p:sp>
      <p:sp>
        <p:nvSpPr>
          <p:cNvPr id="3" name="コンテンツ プレースホルダー 2">
            <a:extLst>
              <a:ext uri="{FF2B5EF4-FFF2-40B4-BE49-F238E27FC236}">
                <a16:creationId xmlns:a16="http://schemas.microsoft.com/office/drawing/2014/main" id="{21FB89C9-16B1-C7E2-4C27-D52FF20FF2BB}"/>
              </a:ext>
            </a:extLst>
          </p:cNvPr>
          <p:cNvSpPr>
            <a:spLocks noGrp="1"/>
          </p:cNvSpPr>
          <p:nvPr>
            <p:ph idx="1"/>
          </p:nvPr>
        </p:nvSpPr>
        <p:spPr/>
        <p:txBody>
          <a:bodyPr>
            <a:normAutofit fontScale="92500" lnSpcReduction="20000"/>
          </a:bodyPr>
          <a:lstStyle/>
          <a:p>
            <a:pPr>
              <a:lnSpc>
                <a:spcPct val="125000"/>
              </a:lnSpc>
            </a:pPr>
            <a:r>
              <a:rPr kumimoji="1" lang="ja-JP" altLang="en-US" dirty="0"/>
              <a:t>何分まで測れる？</a:t>
            </a:r>
            <a:endParaRPr kumimoji="1" lang="en-US" altLang="ja-JP" dirty="0"/>
          </a:p>
          <a:p>
            <a:pPr lvl="1">
              <a:lnSpc>
                <a:spcPct val="125000"/>
              </a:lnSpc>
            </a:pPr>
            <a:r>
              <a:rPr kumimoji="1" lang="en-US" altLang="ja-JP" dirty="0"/>
              <a:t>1092</a:t>
            </a:r>
            <a:r>
              <a:rPr kumimoji="1" lang="ja-JP" altLang="en-US" dirty="0"/>
              <a:t>分まで</a:t>
            </a:r>
            <a:endParaRPr kumimoji="1" lang="en-US" altLang="ja-JP" dirty="0"/>
          </a:p>
          <a:p>
            <a:pPr lvl="1">
              <a:lnSpc>
                <a:spcPct val="125000"/>
              </a:lnSpc>
            </a:pPr>
            <a:r>
              <a:rPr lang="en-US" altLang="ja-JP" dirty="0"/>
              <a:t>2^16=65536</a:t>
            </a:r>
            <a:r>
              <a:rPr lang="ja-JP" altLang="en-US" dirty="0"/>
              <a:t>秒まで測れるので、</a:t>
            </a:r>
            <a:r>
              <a:rPr lang="en-US" altLang="ja-JP" dirty="0"/>
              <a:t>65536/60 </a:t>
            </a:r>
            <a:r>
              <a:rPr lang="ja-JP" altLang="en-US" dirty="0"/>
              <a:t>≒</a:t>
            </a:r>
            <a:r>
              <a:rPr lang="en-US" altLang="ja-JP" dirty="0"/>
              <a:t> 1092</a:t>
            </a:r>
            <a:r>
              <a:rPr lang="ja-JP" altLang="en-US" dirty="0"/>
              <a:t>分</a:t>
            </a:r>
            <a:endParaRPr lang="en-US" altLang="ja-JP" dirty="0"/>
          </a:p>
          <a:p>
            <a:pPr>
              <a:lnSpc>
                <a:spcPct val="125000"/>
              </a:lnSpc>
            </a:pPr>
            <a:r>
              <a:rPr kumimoji="1" lang="ja-JP" altLang="en-US" dirty="0"/>
              <a:t>電池はどのくらい持つ？</a:t>
            </a:r>
            <a:endParaRPr kumimoji="1" lang="en-US" altLang="ja-JP" dirty="0"/>
          </a:p>
          <a:p>
            <a:pPr lvl="1">
              <a:lnSpc>
                <a:spcPct val="125000"/>
              </a:lnSpc>
            </a:pPr>
            <a:r>
              <a:rPr lang="en-US" altLang="ja-JP" dirty="0"/>
              <a:t>150</a:t>
            </a:r>
            <a:r>
              <a:rPr lang="ja-JP" altLang="en-US" dirty="0"/>
              <a:t>日くらい（のはず）</a:t>
            </a:r>
            <a:endParaRPr lang="en-US" altLang="ja-JP" dirty="0"/>
          </a:p>
          <a:p>
            <a:pPr lvl="1">
              <a:lnSpc>
                <a:spcPct val="125000"/>
              </a:lnSpc>
            </a:pPr>
            <a:r>
              <a:rPr kumimoji="1" lang="ja-JP" altLang="en-US" dirty="0"/>
              <a:t>ボタン電池</a:t>
            </a:r>
            <a:r>
              <a:rPr kumimoji="1" lang="en-US" altLang="ja-JP" dirty="0"/>
              <a:t>(CR2023)</a:t>
            </a:r>
            <a:r>
              <a:rPr kumimoji="1" lang="ja-JP" altLang="en-US" dirty="0"/>
              <a:t>の容量を</a:t>
            </a:r>
            <a:r>
              <a:rPr kumimoji="1" lang="en-US" altLang="ja-JP" dirty="0"/>
              <a:t>220mAh</a:t>
            </a:r>
            <a:r>
              <a:rPr kumimoji="1" lang="ja-JP" altLang="en-US" dirty="0"/>
              <a:t>とする。待機時</a:t>
            </a:r>
            <a:r>
              <a:rPr kumimoji="1" lang="en-US" altLang="ja-JP" dirty="0"/>
              <a:t>55μA</a:t>
            </a:r>
            <a:r>
              <a:rPr kumimoji="1" lang="ja-JP" altLang="en-US" dirty="0"/>
              <a:t>消費する。</a:t>
            </a:r>
            <a:br>
              <a:rPr kumimoji="1" lang="en-US" altLang="ja-JP" dirty="0"/>
            </a:br>
            <a:r>
              <a:rPr kumimoji="1" lang="ja-JP" altLang="en-US" dirty="0"/>
              <a:t>動作している時間</a:t>
            </a:r>
            <a:r>
              <a:rPr kumimoji="1" lang="en-US" altLang="ja-JP" dirty="0"/>
              <a:t>&lt;&lt;</a:t>
            </a:r>
            <a:r>
              <a:rPr kumimoji="1" lang="ja-JP" altLang="en-US" dirty="0"/>
              <a:t>待機してる時間と考えて、</a:t>
            </a:r>
            <a:br>
              <a:rPr lang="en-US" altLang="ja-JP" dirty="0"/>
            </a:br>
            <a:r>
              <a:rPr lang="en-US" altLang="ja-JP" dirty="0"/>
              <a:t>220m/55μ= 4000</a:t>
            </a:r>
            <a:r>
              <a:rPr lang="ja-JP" altLang="en-US" dirty="0"/>
              <a:t> 時間、</a:t>
            </a:r>
            <a:r>
              <a:rPr lang="en-US" altLang="ja-JP" dirty="0"/>
              <a:t>4000/24 </a:t>
            </a:r>
            <a:r>
              <a:rPr lang="ja-JP" altLang="en-US" dirty="0"/>
              <a:t>≒</a:t>
            </a:r>
            <a:r>
              <a:rPr lang="en-US" altLang="ja-JP" dirty="0"/>
              <a:t> 166</a:t>
            </a:r>
            <a:r>
              <a:rPr lang="ja-JP" altLang="en-US" dirty="0"/>
              <a:t>日</a:t>
            </a:r>
            <a:br>
              <a:rPr lang="en-US" altLang="ja-JP" dirty="0"/>
            </a:br>
            <a:r>
              <a:rPr lang="ja-JP" altLang="en-US" dirty="0"/>
              <a:t>自然放電もあると考えて、</a:t>
            </a:r>
            <a:r>
              <a:rPr lang="en-US" altLang="ja-JP" dirty="0"/>
              <a:t>150</a:t>
            </a:r>
            <a:r>
              <a:rPr lang="ja-JP" altLang="en-US" dirty="0"/>
              <a:t>日くらい？</a:t>
            </a:r>
            <a:endParaRPr lang="en-US" altLang="ja-JP" dirty="0"/>
          </a:p>
          <a:p>
            <a:pPr lvl="1">
              <a:lnSpc>
                <a:spcPct val="125000"/>
              </a:lnSpc>
            </a:pPr>
            <a:r>
              <a:rPr kumimoji="1" lang="ja-JP" altLang="en-US" dirty="0"/>
              <a:t>キット付属の電池は安いやつなので、そんなに持たないかも</a:t>
            </a:r>
            <a:endParaRPr kumimoji="1" lang="en-US" altLang="ja-JP" dirty="0"/>
          </a:p>
        </p:txBody>
      </p:sp>
    </p:spTree>
    <p:extLst>
      <p:ext uri="{BB962C8B-B14F-4D97-AF65-F5344CB8AC3E}">
        <p14:creationId xmlns:p14="http://schemas.microsoft.com/office/powerpoint/2010/main" val="43173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D60B73-040C-9A74-1426-1C47FFEEE3A5}"/>
              </a:ext>
            </a:extLst>
          </p:cNvPr>
          <p:cNvSpPr>
            <a:spLocks noGrp="1"/>
          </p:cNvSpPr>
          <p:nvPr>
            <p:ph type="title"/>
          </p:nvPr>
        </p:nvSpPr>
        <p:spPr/>
        <p:txBody>
          <a:bodyPr/>
          <a:lstStyle/>
          <a:p>
            <a:r>
              <a:rPr kumimoji="1" lang="ja-JP" altLang="en-US" dirty="0"/>
              <a:t>内容</a:t>
            </a:r>
          </a:p>
        </p:txBody>
      </p:sp>
      <p:sp>
        <p:nvSpPr>
          <p:cNvPr id="3" name="コンテンツ プレースホルダー 2">
            <a:extLst>
              <a:ext uri="{FF2B5EF4-FFF2-40B4-BE49-F238E27FC236}">
                <a16:creationId xmlns:a16="http://schemas.microsoft.com/office/drawing/2014/main" id="{FADEE68E-76D6-41DD-86A4-4A6B1CF206F2}"/>
              </a:ext>
            </a:extLst>
          </p:cNvPr>
          <p:cNvSpPr>
            <a:spLocks noGrp="1"/>
          </p:cNvSpPr>
          <p:nvPr>
            <p:ph idx="1"/>
          </p:nvPr>
        </p:nvSpPr>
        <p:spPr/>
        <p:txBody>
          <a:bodyPr>
            <a:normAutofit/>
          </a:bodyPr>
          <a:lstStyle/>
          <a:p>
            <a:pPr marL="514350" indent="-514350">
              <a:lnSpc>
                <a:spcPct val="150000"/>
              </a:lnSpc>
              <a:buFont typeface="+mj-lt"/>
              <a:buAutoNum type="arabicPeriod"/>
            </a:pPr>
            <a:r>
              <a:rPr kumimoji="1" lang="ja-JP" altLang="en-US" sz="3600" dirty="0"/>
              <a:t>はんだ付け</a:t>
            </a:r>
            <a:endParaRPr kumimoji="1" lang="en-US" altLang="ja-JP" sz="3600" dirty="0"/>
          </a:p>
          <a:p>
            <a:pPr marL="514350" indent="-514350">
              <a:lnSpc>
                <a:spcPct val="150000"/>
              </a:lnSpc>
              <a:buFont typeface="+mj-lt"/>
              <a:buAutoNum type="arabicPeriod"/>
            </a:pPr>
            <a:r>
              <a:rPr kumimoji="1" lang="ja-JP" altLang="en-US" sz="3600" dirty="0"/>
              <a:t>組み立て</a:t>
            </a:r>
            <a:endParaRPr kumimoji="1" lang="en-US" altLang="ja-JP" sz="3600" dirty="0"/>
          </a:p>
        </p:txBody>
      </p:sp>
      <p:pic>
        <p:nvPicPr>
          <p:cNvPr id="5" name="図 4" descr="回路 が含まれている画像">
            <a:extLst>
              <a:ext uri="{FF2B5EF4-FFF2-40B4-BE49-F238E27FC236}">
                <a16:creationId xmlns:a16="http://schemas.microsoft.com/office/drawing/2014/main" id="{61CA4B27-6B37-7008-3C26-414629EFB547}"/>
              </a:ext>
            </a:extLst>
          </p:cNvPr>
          <p:cNvPicPr>
            <a:picLocks noChangeAspect="1"/>
          </p:cNvPicPr>
          <p:nvPr/>
        </p:nvPicPr>
        <p:blipFill rotWithShape="1">
          <a:blip r:embed="rId2">
            <a:extLst>
              <a:ext uri="{28A0092B-C50C-407E-A947-70E740481C1C}">
                <a14:useLocalDpi xmlns:a14="http://schemas.microsoft.com/office/drawing/2010/main" val="0"/>
              </a:ext>
            </a:extLst>
          </a:blip>
          <a:srcRect l="22115" t="32406" r="34374" b="24048"/>
          <a:stretch/>
        </p:blipFill>
        <p:spPr>
          <a:xfrm>
            <a:off x="5790820" y="3570136"/>
            <a:ext cx="4582320" cy="3439542"/>
          </a:xfrm>
          <a:prstGeom prst="rect">
            <a:avLst/>
          </a:prstGeom>
        </p:spPr>
      </p:pic>
      <p:cxnSp>
        <p:nvCxnSpPr>
          <p:cNvPr id="7" name="直線矢印コネクタ 6">
            <a:extLst>
              <a:ext uri="{FF2B5EF4-FFF2-40B4-BE49-F238E27FC236}">
                <a16:creationId xmlns:a16="http://schemas.microsoft.com/office/drawing/2014/main" id="{C4501BBA-AE4B-BBE9-4F34-176600DDAD54}"/>
              </a:ext>
            </a:extLst>
          </p:cNvPr>
          <p:cNvCxnSpPr>
            <a:cxnSpLocks/>
          </p:cNvCxnSpPr>
          <p:nvPr/>
        </p:nvCxnSpPr>
        <p:spPr>
          <a:xfrm flipV="1">
            <a:off x="3888188" y="2109537"/>
            <a:ext cx="2841475" cy="140682"/>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AF80AE8-BBD0-AD71-D115-515429D00E00}"/>
              </a:ext>
            </a:extLst>
          </p:cNvPr>
          <p:cNvCxnSpPr>
            <a:cxnSpLocks/>
          </p:cNvCxnSpPr>
          <p:nvPr/>
        </p:nvCxnSpPr>
        <p:spPr>
          <a:xfrm>
            <a:off x="3449475" y="3323646"/>
            <a:ext cx="3573758" cy="967617"/>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descr="回路 が含まれている画像&#10;&#10;自動的に生成された説明">
            <a:extLst>
              <a:ext uri="{FF2B5EF4-FFF2-40B4-BE49-F238E27FC236}">
                <a16:creationId xmlns:a16="http://schemas.microsoft.com/office/drawing/2014/main" id="{16654155-74B8-D04D-4C35-9D7F7C3BA21B}"/>
              </a:ext>
            </a:extLst>
          </p:cNvPr>
          <p:cNvPicPr>
            <a:picLocks noChangeAspect="1"/>
          </p:cNvPicPr>
          <p:nvPr/>
        </p:nvPicPr>
        <p:blipFill rotWithShape="1">
          <a:blip r:embed="rId3">
            <a:extLst>
              <a:ext uri="{28A0092B-C50C-407E-A947-70E740481C1C}">
                <a14:useLocalDpi xmlns:a14="http://schemas.microsoft.com/office/drawing/2010/main" val="0"/>
              </a:ext>
            </a:extLst>
          </a:blip>
          <a:srcRect l="22982" t="26620" r="39562" b="28421"/>
          <a:stretch/>
        </p:blipFill>
        <p:spPr>
          <a:xfrm>
            <a:off x="7023233" y="283995"/>
            <a:ext cx="3424989" cy="3083259"/>
          </a:xfrm>
          <a:prstGeom prst="rect">
            <a:avLst/>
          </a:prstGeom>
        </p:spPr>
      </p:pic>
    </p:spTree>
    <p:extLst>
      <p:ext uri="{BB962C8B-B14F-4D97-AF65-F5344CB8AC3E}">
        <p14:creationId xmlns:p14="http://schemas.microsoft.com/office/powerpoint/2010/main" val="2077940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D6106-E26B-EE7F-0B5C-3BDF2120C8B9}"/>
              </a:ext>
            </a:extLst>
          </p:cNvPr>
          <p:cNvSpPr>
            <a:spLocks noGrp="1"/>
          </p:cNvSpPr>
          <p:nvPr>
            <p:ph type="title"/>
          </p:nvPr>
        </p:nvSpPr>
        <p:spPr/>
        <p:txBody>
          <a:bodyPr/>
          <a:lstStyle/>
          <a:p>
            <a:r>
              <a:rPr kumimoji="1" lang="ja-JP" altLang="en-US" dirty="0"/>
              <a:t>完成！</a:t>
            </a:r>
          </a:p>
        </p:txBody>
      </p:sp>
      <p:sp>
        <p:nvSpPr>
          <p:cNvPr id="3" name="コンテンツ プレースホルダー 2">
            <a:extLst>
              <a:ext uri="{FF2B5EF4-FFF2-40B4-BE49-F238E27FC236}">
                <a16:creationId xmlns:a16="http://schemas.microsoft.com/office/drawing/2014/main" id="{978273AB-F41D-3FBA-B14E-7315C1C01B0A}"/>
              </a:ext>
            </a:extLst>
          </p:cNvPr>
          <p:cNvSpPr>
            <a:spLocks noGrp="1"/>
          </p:cNvSpPr>
          <p:nvPr>
            <p:ph idx="1"/>
          </p:nvPr>
        </p:nvSpPr>
        <p:spPr/>
        <p:txBody>
          <a:bodyPr/>
          <a:lstStyle/>
          <a:p>
            <a:pPr marL="0" indent="0">
              <a:buNone/>
            </a:pPr>
            <a:r>
              <a:rPr kumimoji="1" lang="en-US" altLang="ja-JP" dirty="0"/>
              <a:t>1</a:t>
            </a:r>
            <a:r>
              <a:rPr kumimoji="1" lang="ja-JP" altLang="en-US" dirty="0"/>
              <a:t>分にセットして音が鳴るかやってみましょう！</a:t>
            </a:r>
          </a:p>
        </p:txBody>
      </p:sp>
    </p:spTree>
    <p:extLst>
      <p:ext uri="{BB962C8B-B14F-4D97-AF65-F5344CB8AC3E}">
        <p14:creationId xmlns:p14="http://schemas.microsoft.com/office/powerpoint/2010/main" val="324696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4BCF2-8413-8D25-C957-5644CCAD651C}"/>
              </a:ext>
            </a:extLst>
          </p:cNvPr>
          <p:cNvSpPr>
            <a:spLocks noGrp="1"/>
          </p:cNvSpPr>
          <p:nvPr>
            <p:ph type="title"/>
          </p:nvPr>
        </p:nvSpPr>
        <p:spPr/>
        <p:txBody>
          <a:bodyPr/>
          <a:lstStyle/>
          <a:p>
            <a:r>
              <a:rPr kumimoji="1" lang="ja-JP" altLang="en-US" dirty="0"/>
              <a:t>はんだ付け</a:t>
            </a:r>
          </a:p>
        </p:txBody>
      </p:sp>
      <p:sp>
        <p:nvSpPr>
          <p:cNvPr id="3" name="テキスト プレースホルダー 2">
            <a:extLst>
              <a:ext uri="{FF2B5EF4-FFF2-40B4-BE49-F238E27FC236}">
                <a16:creationId xmlns:a16="http://schemas.microsoft.com/office/drawing/2014/main" id="{B63D17DE-5D3B-1113-1138-CC0D9F295C5A}"/>
              </a:ext>
            </a:extLst>
          </p:cNvPr>
          <p:cNvSpPr>
            <a:spLocks noGrp="1"/>
          </p:cNvSpPr>
          <p:nvPr>
            <p:ph type="body" idx="1"/>
          </p:nvPr>
        </p:nvSpPr>
        <p:spPr/>
        <p:txBody>
          <a:bodyPr/>
          <a:lstStyle/>
          <a:p>
            <a:endParaRPr kumimoji="1" lang="ja-JP" altLang="en-US"/>
          </a:p>
        </p:txBody>
      </p:sp>
      <p:pic>
        <p:nvPicPr>
          <p:cNvPr id="7" name="図 6" descr="電子機器の部品&#10;&#10;低い精度で自動的に生成された説明">
            <a:extLst>
              <a:ext uri="{FF2B5EF4-FFF2-40B4-BE49-F238E27FC236}">
                <a16:creationId xmlns:a16="http://schemas.microsoft.com/office/drawing/2014/main" id="{61B77E28-AE05-F96C-718B-FCEA7B726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711" y="496111"/>
            <a:ext cx="9144000" cy="6858000"/>
          </a:xfrm>
          <a:prstGeom prst="rect">
            <a:avLst/>
          </a:prstGeom>
        </p:spPr>
      </p:pic>
    </p:spTree>
    <p:extLst>
      <p:ext uri="{BB962C8B-B14F-4D97-AF65-F5344CB8AC3E}">
        <p14:creationId xmlns:p14="http://schemas.microsoft.com/office/powerpoint/2010/main" val="296545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屋内, ペア, 座る, テーブル が含まれている画像&#10;&#10;自動的に生成された説明">
            <a:extLst>
              <a:ext uri="{FF2B5EF4-FFF2-40B4-BE49-F238E27FC236}">
                <a16:creationId xmlns:a16="http://schemas.microsoft.com/office/drawing/2014/main" id="{17BAB08F-B35D-D4B1-E7D4-8A0EE68CC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186267"/>
            <a:ext cx="9144000" cy="6858000"/>
          </a:xfrm>
          <a:prstGeom prst="rect">
            <a:avLst/>
          </a:prstGeom>
        </p:spPr>
      </p:pic>
      <p:sp>
        <p:nvSpPr>
          <p:cNvPr id="2" name="タイトル 1">
            <a:extLst>
              <a:ext uri="{FF2B5EF4-FFF2-40B4-BE49-F238E27FC236}">
                <a16:creationId xmlns:a16="http://schemas.microsoft.com/office/drawing/2014/main" id="{97DAAAE3-425F-0131-EAD1-44C34AB517EE}"/>
              </a:ext>
            </a:extLst>
          </p:cNvPr>
          <p:cNvSpPr>
            <a:spLocks noGrp="1"/>
          </p:cNvSpPr>
          <p:nvPr>
            <p:ph type="title"/>
          </p:nvPr>
        </p:nvSpPr>
        <p:spPr/>
        <p:txBody>
          <a:bodyPr/>
          <a:lstStyle/>
          <a:p>
            <a:r>
              <a:rPr kumimoji="1" lang="ja-JP" altLang="en-US" dirty="0"/>
              <a:t>はんだごて</a:t>
            </a:r>
          </a:p>
        </p:txBody>
      </p:sp>
      <p:sp>
        <p:nvSpPr>
          <p:cNvPr id="6" name="テキスト ボックス 5">
            <a:extLst>
              <a:ext uri="{FF2B5EF4-FFF2-40B4-BE49-F238E27FC236}">
                <a16:creationId xmlns:a16="http://schemas.microsoft.com/office/drawing/2014/main" id="{C55A030D-6920-E872-D6D7-B19FA72C2BA9}"/>
              </a:ext>
            </a:extLst>
          </p:cNvPr>
          <p:cNvSpPr txBox="1"/>
          <p:nvPr/>
        </p:nvSpPr>
        <p:spPr>
          <a:xfrm>
            <a:off x="1028700" y="4600575"/>
            <a:ext cx="4105275" cy="1077218"/>
          </a:xfrm>
          <a:prstGeom prst="rect">
            <a:avLst/>
          </a:prstGeom>
          <a:noFill/>
        </p:spPr>
        <p:txBody>
          <a:bodyPr wrap="square" rtlCol="0">
            <a:spAutoFit/>
          </a:bodyPr>
          <a:lstStyle/>
          <a:p>
            <a:r>
              <a:rPr kumimoji="1" lang="ja-JP" altLang="en-US" sz="3200" b="1" dirty="0">
                <a:solidFill>
                  <a:srgbClr val="FF0000"/>
                </a:solidFill>
                <a:latin typeface="FOT-DNP 秀英角ゴシック金 Std B" panose="020B0600000000000000" pitchFamily="34" charset="-128"/>
                <a:ea typeface="FOT-DNP 秀英角ゴシック金 Std B" panose="020B0600000000000000" pitchFamily="34" charset="-128"/>
              </a:rPr>
              <a:t>あつい（</a:t>
            </a:r>
            <a:r>
              <a:rPr kumimoji="1" lang="en-US" altLang="ja-JP" sz="3200" b="1" dirty="0">
                <a:solidFill>
                  <a:srgbClr val="FF0000"/>
                </a:solidFill>
                <a:latin typeface="FOT-DNP 秀英角ゴシック金 Std B" panose="020B0600000000000000" pitchFamily="34" charset="-128"/>
                <a:ea typeface="FOT-DNP 秀英角ゴシック金 Std B" panose="020B0600000000000000" pitchFamily="34" charset="-128"/>
              </a:rPr>
              <a:t>350</a:t>
            </a:r>
            <a:r>
              <a:rPr kumimoji="1" lang="ja-JP" altLang="en-US" sz="3200" b="1" dirty="0">
                <a:solidFill>
                  <a:srgbClr val="FF0000"/>
                </a:solidFill>
                <a:latin typeface="FOT-DNP 秀英角ゴシック金 Std B" panose="020B0600000000000000" pitchFamily="34" charset="-128"/>
                <a:ea typeface="FOT-DNP 秀英角ゴシック金 Std B" panose="020B0600000000000000" pitchFamily="34" charset="-128"/>
              </a:rPr>
              <a:t>℃～）</a:t>
            </a:r>
            <a:endParaRPr kumimoji="1" lang="en-US" altLang="ja-JP" sz="3200" b="1" dirty="0">
              <a:solidFill>
                <a:srgbClr val="FF0000"/>
              </a:solidFill>
              <a:latin typeface="FOT-DNP 秀英角ゴシック金 Std B" panose="020B0600000000000000" pitchFamily="34" charset="-128"/>
              <a:ea typeface="FOT-DNP 秀英角ゴシック金 Std B" panose="020B0600000000000000" pitchFamily="34" charset="-128"/>
            </a:endParaRPr>
          </a:p>
          <a:p>
            <a:r>
              <a:rPr kumimoji="1" lang="ja-JP" altLang="en-US" sz="3200" b="1" dirty="0">
                <a:solidFill>
                  <a:srgbClr val="FF0000"/>
                </a:solidFill>
                <a:latin typeface="FOT-DNP 秀英角ゴシック金 Std B" panose="020B0600000000000000" pitchFamily="34" charset="-128"/>
                <a:ea typeface="FOT-DNP 秀英角ゴシック金 Std B" panose="020B0600000000000000" pitchFamily="34" charset="-128"/>
              </a:rPr>
              <a:t>ので、さわらない→</a:t>
            </a:r>
          </a:p>
        </p:txBody>
      </p:sp>
      <p:cxnSp>
        <p:nvCxnSpPr>
          <p:cNvPr id="8" name="直線コネクタ 7">
            <a:extLst>
              <a:ext uri="{FF2B5EF4-FFF2-40B4-BE49-F238E27FC236}">
                <a16:creationId xmlns:a16="http://schemas.microsoft.com/office/drawing/2014/main" id="{250E8A8F-BEE0-5D72-4A48-D24C933295BC}"/>
              </a:ext>
            </a:extLst>
          </p:cNvPr>
          <p:cNvCxnSpPr>
            <a:cxnSpLocks/>
          </p:cNvCxnSpPr>
          <p:nvPr/>
        </p:nvCxnSpPr>
        <p:spPr>
          <a:xfrm>
            <a:off x="438150" y="4181475"/>
            <a:ext cx="5495925"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6874F98-B4D6-136A-B11E-738644BC2EB7}"/>
              </a:ext>
            </a:extLst>
          </p:cNvPr>
          <p:cNvSpPr txBox="1"/>
          <p:nvPr/>
        </p:nvSpPr>
        <p:spPr>
          <a:xfrm>
            <a:off x="2209800" y="2249388"/>
            <a:ext cx="5400676" cy="1077218"/>
          </a:xfrm>
          <a:prstGeom prst="rect">
            <a:avLst/>
          </a:prstGeom>
          <a:noFill/>
        </p:spPr>
        <p:txBody>
          <a:bodyPr wrap="square" rtlCol="0">
            <a:spAutoFit/>
          </a:bodyPr>
          <a:lstStyle/>
          <a:p>
            <a:r>
              <a:rPr kumimoji="1" lang="ja-JP" altLang="en-US" sz="3200" b="1" dirty="0">
                <a:latin typeface="FOT-DNP 秀英角ゴシック金 Std B" panose="020B0600000000000000" pitchFamily="34" charset="-128"/>
                <a:ea typeface="FOT-DNP 秀英角ゴシック金 Std B" panose="020B0600000000000000" pitchFamily="34" charset="-128"/>
              </a:rPr>
              <a:t>　　　　　　　持ち手→</a:t>
            </a:r>
            <a:endParaRPr kumimoji="1" lang="en-US" altLang="ja-JP" sz="3200" b="1" dirty="0">
              <a:latin typeface="FOT-DNP 秀英角ゴシック金 Std B" panose="020B0600000000000000" pitchFamily="34" charset="-128"/>
              <a:ea typeface="FOT-DNP 秀英角ゴシック金 Std B" panose="020B0600000000000000" pitchFamily="34" charset="-128"/>
            </a:endParaRPr>
          </a:p>
          <a:p>
            <a:r>
              <a:rPr kumimoji="1" lang="ja-JP" altLang="en-US" sz="3200" b="1" dirty="0">
                <a:latin typeface="FOT-DNP 秀英角ゴシック金 Std B" panose="020B0600000000000000" pitchFamily="34" charset="-128"/>
                <a:ea typeface="FOT-DNP 秀英角ゴシック金 Std B" panose="020B0600000000000000" pitchFamily="34" charset="-128"/>
              </a:rPr>
              <a:t>ペンと同じようににぎる</a:t>
            </a:r>
          </a:p>
        </p:txBody>
      </p:sp>
    </p:spTree>
    <p:extLst>
      <p:ext uri="{BB962C8B-B14F-4D97-AF65-F5344CB8AC3E}">
        <p14:creationId xmlns:p14="http://schemas.microsoft.com/office/powerpoint/2010/main" val="70568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座る, 小さい, 雪, 男 が含まれている画像&#10;&#10;自動的に生成された説明">
            <a:extLst>
              <a:ext uri="{FF2B5EF4-FFF2-40B4-BE49-F238E27FC236}">
                <a16:creationId xmlns:a16="http://schemas.microsoft.com/office/drawing/2014/main" id="{7785B5A6-3935-8E46-B154-9EDAB75066D0}"/>
              </a:ext>
            </a:extLst>
          </p:cNvPr>
          <p:cNvPicPr>
            <a:picLocks noChangeAspect="1"/>
          </p:cNvPicPr>
          <p:nvPr/>
        </p:nvPicPr>
        <p:blipFill rotWithShape="1">
          <a:blip r:embed="rId2">
            <a:extLst>
              <a:ext uri="{28A0092B-C50C-407E-A947-70E740481C1C}">
                <a14:useLocalDpi xmlns:a14="http://schemas.microsoft.com/office/drawing/2010/main" val="0"/>
              </a:ext>
            </a:extLst>
          </a:blip>
          <a:srcRect l="30741" t="43580" r="58704" b="39383"/>
          <a:stretch/>
        </p:blipFill>
        <p:spPr>
          <a:xfrm>
            <a:off x="6904895" y="443628"/>
            <a:ext cx="2283297" cy="2763994"/>
          </a:xfrm>
          <a:prstGeom prst="rect">
            <a:avLst/>
          </a:prstGeom>
        </p:spPr>
      </p:pic>
      <p:pic>
        <p:nvPicPr>
          <p:cNvPr id="7" name="図 6" descr="テーブル が含まれている画像&#10;&#10;自動的に生成された説明">
            <a:extLst>
              <a:ext uri="{FF2B5EF4-FFF2-40B4-BE49-F238E27FC236}">
                <a16:creationId xmlns:a16="http://schemas.microsoft.com/office/drawing/2014/main" id="{3D9B65EF-3557-24D6-4773-2D9120A0DB40}"/>
              </a:ext>
            </a:extLst>
          </p:cNvPr>
          <p:cNvPicPr>
            <a:picLocks noChangeAspect="1"/>
          </p:cNvPicPr>
          <p:nvPr/>
        </p:nvPicPr>
        <p:blipFill rotWithShape="1">
          <a:blip r:embed="rId3">
            <a:extLst>
              <a:ext uri="{28A0092B-C50C-407E-A947-70E740481C1C}">
                <a14:useLocalDpi xmlns:a14="http://schemas.microsoft.com/office/drawing/2010/main" val="0"/>
              </a:ext>
            </a:extLst>
          </a:blip>
          <a:srcRect l="12950" t="17044" r="16402"/>
          <a:stretch/>
        </p:blipFill>
        <p:spPr>
          <a:xfrm>
            <a:off x="8046544" y="3504929"/>
            <a:ext cx="2568445" cy="4021274"/>
          </a:xfrm>
          <a:prstGeom prst="rect">
            <a:avLst/>
          </a:prstGeom>
        </p:spPr>
      </p:pic>
      <p:sp>
        <p:nvSpPr>
          <p:cNvPr id="2" name="タイトル 1">
            <a:extLst>
              <a:ext uri="{FF2B5EF4-FFF2-40B4-BE49-F238E27FC236}">
                <a16:creationId xmlns:a16="http://schemas.microsoft.com/office/drawing/2014/main" id="{97DAAAE3-425F-0131-EAD1-44C34AB517EE}"/>
              </a:ext>
            </a:extLst>
          </p:cNvPr>
          <p:cNvSpPr>
            <a:spLocks noGrp="1"/>
          </p:cNvSpPr>
          <p:nvPr>
            <p:ph type="title"/>
          </p:nvPr>
        </p:nvSpPr>
        <p:spPr/>
        <p:txBody>
          <a:bodyPr/>
          <a:lstStyle/>
          <a:p>
            <a:r>
              <a:rPr kumimoji="1" lang="ja-JP" altLang="en-US" dirty="0"/>
              <a:t>はんだ付け</a:t>
            </a:r>
          </a:p>
        </p:txBody>
      </p:sp>
      <p:sp>
        <p:nvSpPr>
          <p:cNvPr id="3" name="コンテンツ プレースホルダー 2">
            <a:extLst>
              <a:ext uri="{FF2B5EF4-FFF2-40B4-BE49-F238E27FC236}">
                <a16:creationId xmlns:a16="http://schemas.microsoft.com/office/drawing/2014/main" id="{C579C134-1490-59CE-10D5-1B19DCEB8D8A}"/>
              </a:ext>
            </a:extLst>
          </p:cNvPr>
          <p:cNvSpPr>
            <a:spLocks noGrp="1"/>
          </p:cNvSpPr>
          <p:nvPr>
            <p:ph idx="1"/>
          </p:nvPr>
        </p:nvSpPr>
        <p:spPr/>
        <p:txBody>
          <a:bodyPr>
            <a:normAutofit/>
          </a:bodyPr>
          <a:lstStyle/>
          <a:p>
            <a:pPr marL="514350" indent="-514350">
              <a:lnSpc>
                <a:spcPct val="150000"/>
              </a:lnSpc>
              <a:buFont typeface="+mj-lt"/>
              <a:buAutoNum type="arabicPeriod"/>
            </a:pPr>
            <a:r>
              <a:rPr kumimoji="1" lang="ja-JP" altLang="en-US" sz="3600" dirty="0"/>
              <a:t>部品をさしこむ</a:t>
            </a:r>
            <a:endParaRPr kumimoji="1" lang="en-US" altLang="ja-JP" sz="3600" dirty="0"/>
          </a:p>
          <a:p>
            <a:pPr marL="514350" indent="-514350">
              <a:lnSpc>
                <a:spcPct val="150000"/>
              </a:lnSpc>
              <a:buFont typeface="+mj-lt"/>
              <a:buAutoNum type="arabicPeriod"/>
            </a:pPr>
            <a:r>
              <a:rPr kumimoji="1" lang="ja-JP" altLang="en-US" sz="3600" dirty="0"/>
              <a:t>部品の足をはんだ付けする</a:t>
            </a:r>
            <a:endParaRPr kumimoji="1" lang="en-US" altLang="ja-JP" sz="3600" dirty="0"/>
          </a:p>
          <a:p>
            <a:pPr marL="514350" indent="-514350">
              <a:lnSpc>
                <a:spcPct val="150000"/>
              </a:lnSpc>
              <a:buFont typeface="+mj-lt"/>
              <a:buAutoNum type="arabicPeriod"/>
            </a:pPr>
            <a:r>
              <a:rPr kumimoji="1" lang="ja-JP" altLang="en-US" sz="3600" dirty="0"/>
              <a:t>こて先をきれいにする</a:t>
            </a:r>
            <a:endParaRPr kumimoji="1" lang="en-US" altLang="ja-JP" sz="3600" dirty="0"/>
          </a:p>
        </p:txBody>
      </p:sp>
      <p:sp>
        <p:nvSpPr>
          <p:cNvPr id="5" name="テキスト ボックス 4">
            <a:extLst>
              <a:ext uri="{FF2B5EF4-FFF2-40B4-BE49-F238E27FC236}">
                <a16:creationId xmlns:a16="http://schemas.microsoft.com/office/drawing/2014/main" id="{524E725F-9F7C-64D3-3AB1-DF0D2A8441AF}"/>
              </a:ext>
            </a:extLst>
          </p:cNvPr>
          <p:cNvSpPr txBox="1"/>
          <p:nvPr/>
        </p:nvSpPr>
        <p:spPr>
          <a:xfrm>
            <a:off x="8864838" y="2103698"/>
            <a:ext cx="1929063" cy="523220"/>
          </a:xfrm>
          <a:prstGeom prst="rect">
            <a:avLst/>
          </a:prstGeom>
          <a:noFill/>
        </p:spPr>
        <p:txBody>
          <a:bodyPr wrap="square" rtlCol="0">
            <a:spAutoFit/>
          </a:bodyPr>
          <a:lstStyle/>
          <a:p>
            <a:r>
              <a:rPr kumimoji="1" lang="ja-JP" altLang="en-US" sz="2800" dirty="0">
                <a:latin typeface="FOT-DNP 秀英角ゴシック金 Std B" panose="020B0600000000000000" pitchFamily="34" charset="-128"/>
                <a:ea typeface="FOT-DNP 秀英角ゴシック金 Std B" panose="020B0600000000000000" pitchFamily="34" charset="-128"/>
              </a:rPr>
              <a:t>←足</a:t>
            </a:r>
          </a:p>
        </p:txBody>
      </p:sp>
      <p:cxnSp>
        <p:nvCxnSpPr>
          <p:cNvPr id="8" name="直線矢印コネクタ 7">
            <a:extLst>
              <a:ext uri="{FF2B5EF4-FFF2-40B4-BE49-F238E27FC236}">
                <a16:creationId xmlns:a16="http://schemas.microsoft.com/office/drawing/2014/main" id="{DFCC7B23-1868-0C1D-1607-59116057FFD8}"/>
              </a:ext>
            </a:extLst>
          </p:cNvPr>
          <p:cNvCxnSpPr>
            <a:cxnSpLocks/>
          </p:cNvCxnSpPr>
          <p:nvPr/>
        </p:nvCxnSpPr>
        <p:spPr>
          <a:xfrm>
            <a:off x="6141057" y="4261900"/>
            <a:ext cx="2406595" cy="1033669"/>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35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682F43-D635-01E6-9746-81EE2D671303}"/>
              </a:ext>
            </a:extLst>
          </p:cNvPr>
          <p:cNvSpPr>
            <a:spLocks noGrp="1"/>
          </p:cNvSpPr>
          <p:nvPr>
            <p:ph type="title"/>
          </p:nvPr>
        </p:nvSpPr>
        <p:spPr/>
        <p:txBody>
          <a:bodyPr/>
          <a:lstStyle/>
          <a:p>
            <a:r>
              <a:rPr kumimoji="1" lang="ja-JP" altLang="en-US" dirty="0"/>
              <a:t>はんだ付けのやり方</a:t>
            </a:r>
          </a:p>
        </p:txBody>
      </p:sp>
      <p:pic>
        <p:nvPicPr>
          <p:cNvPr id="31" name="コンテンツ プレースホルダー 30" descr="ダイアグラム が含まれている画像&#10;&#10;自動的に生成された説明">
            <a:extLst>
              <a:ext uri="{FF2B5EF4-FFF2-40B4-BE49-F238E27FC236}">
                <a16:creationId xmlns:a16="http://schemas.microsoft.com/office/drawing/2014/main" id="{A60FA77A-949F-D7AF-F875-2272DE212E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7277"/>
          <a:stretch/>
        </p:blipFill>
        <p:spPr>
          <a:xfrm>
            <a:off x="838200" y="1595037"/>
            <a:ext cx="6399179" cy="4351338"/>
          </a:xfrm>
        </p:spPr>
      </p:pic>
      <p:sp>
        <p:nvSpPr>
          <p:cNvPr id="32" name="テキスト ボックス 31">
            <a:extLst>
              <a:ext uri="{FF2B5EF4-FFF2-40B4-BE49-F238E27FC236}">
                <a16:creationId xmlns:a16="http://schemas.microsoft.com/office/drawing/2014/main" id="{AC69AD69-6FA1-6EC1-4136-05A0AF2AD301}"/>
              </a:ext>
            </a:extLst>
          </p:cNvPr>
          <p:cNvSpPr txBox="1"/>
          <p:nvPr/>
        </p:nvSpPr>
        <p:spPr>
          <a:xfrm>
            <a:off x="7474227" y="1595037"/>
            <a:ext cx="3879574" cy="3693319"/>
          </a:xfrm>
          <a:prstGeom prst="rect">
            <a:avLst/>
          </a:prstGeom>
          <a:noFill/>
        </p:spPr>
        <p:txBody>
          <a:bodyPr wrap="square" rtlCol="0">
            <a:spAutoFit/>
          </a:bodyPr>
          <a:lstStyle/>
          <a:p>
            <a:pPr marL="342900" indent="-342900">
              <a:buFont typeface="+mj-lt"/>
              <a:buAutoNum type="arabicPeriod"/>
            </a:pPr>
            <a:r>
              <a:rPr kumimoji="1" lang="ja-JP" altLang="en-US" dirty="0"/>
              <a:t>部品を差し込み、基板（緑の板）を裏返す</a:t>
            </a:r>
            <a:endParaRPr kumimoji="1" lang="en-US" altLang="ja-JP" dirty="0"/>
          </a:p>
          <a:p>
            <a:pPr marL="342900" indent="-342900">
              <a:buFont typeface="+mj-lt"/>
              <a:buAutoNum type="arabicPeriod"/>
            </a:pPr>
            <a:endParaRPr lang="en-US" altLang="ja-JP" dirty="0"/>
          </a:p>
          <a:p>
            <a:pPr marL="342900" indent="-342900">
              <a:buFont typeface="+mj-lt"/>
              <a:buAutoNum type="arabicPeriod"/>
            </a:pPr>
            <a:r>
              <a:rPr kumimoji="1" lang="ja-JP" altLang="en-US" dirty="0"/>
              <a:t>はんだごてのこて先を部品の足と基板にあて予熱する</a:t>
            </a:r>
            <a:br>
              <a:rPr kumimoji="1" lang="en-US" altLang="ja-JP" dirty="0"/>
            </a:br>
            <a:r>
              <a:rPr kumimoji="1" lang="ja-JP" altLang="en-US" dirty="0"/>
              <a:t>（</a:t>
            </a:r>
            <a:r>
              <a:rPr kumimoji="1" lang="en-US" altLang="ja-JP" dirty="0"/>
              <a:t>1</a:t>
            </a:r>
            <a:r>
              <a:rPr kumimoji="1" lang="ja-JP" altLang="en-US" dirty="0"/>
              <a:t>秒ほど）</a:t>
            </a:r>
            <a:endParaRPr kumimoji="1" lang="en-US" altLang="ja-JP" dirty="0"/>
          </a:p>
          <a:p>
            <a:pPr marL="342900" indent="-342900">
              <a:buFont typeface="+mj-lt"/>
              <a:buAutoNum type="arabicPeriod"/>
            </a:pPr>
            <a:endParaRPr lang="en-US" altLang="ja-JP" dirty="0"/>
          </a:p>
          <a:p>
            <a:pPr marL="342900" indent="-342900">
              <a:buFont typeface="+mj-lt"/>
              <a:buAutoNum type="arabicPeriod"/>
            </a:pPr>
            <a:r>
              <a:rPr lang="ja-JP" altLang="en-US" dirty="0"/>
              <a:t>糸はんだを流し込む</a:t>
            </a:r>
            <a:endParaRPr lang="en-US" altLang="ja-JP" dirty="0"/>
          </a:p>
          <a:p>
            <a:pPr marL="342900" indent="-342900">
              <a:buFont typeface="+mj-lt"/>
              <a:buAutoNum type="arabicPeriod"/>
            </a:pPr>
            <a:endParaRPr lang="en-US" altLang="ja-JP" dirty="0"/>
          </a:p>
          <a:p>
            <a:pPr marL="342900" indent="-342900">
              <a:buFont typeface="+mj-lt"/>
              <a:buAutoNum type="arabicPeriod"/>
            </a:pPr>
            <a:r>
              <a:rPr lang="ja-JP" altLang="en-US" dirty="0"/>
              <a:t>糸はんだとはんだごてを外し、完成</a:t>
            </a:r>
            <a:endParaRPr lang="en-US" altLang="ja-JP" dirty="0"/>
          </a:p>
          <a:p>
            <a:pPr marL="342900" indent="-342900">
              <a:buFont typeface="+mj-lt"/>
              <a:buAutoNum type="arabicPeriod"/>
            </a:pPr>
            <a:endParaRPr kumimoji="1" lang="en-US" altLang="ja-JP" dirty="0"/>
          </a:p>
          <a:p>
            <a:endParaRPr kumimoji="1" lang="en-US" altLang="ja-JP" dirty="0"/>
          </a:p>
        </p:txBody>
      </p:sp>
    </p:spTree>
    <p:extLst>
      <p:ext uri="{BB962C8B-B14F-4D97-AF65-F5344CB8AC3E}">
        <p14:creationId xmlns:p14="http://schemas.microsoft.com/office/powerpoint/2010/main" val="213053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AD811-A7D5-4A0C-3F2F-235EACA0E6AA}"/>
              </a:ext>
            </a:extLst>
          </p:cNvPr>
          <p:cNvSpPr>
            <a:spLocks noGrp="1"/>
          </p:cNvSpPr>
          <p:nvPr>
            <p:ph type="title"/>
          </p:nvPr>
        </p:nvSpPr>
        <p:spPr/>
        <p:txBody>
          <a:bodyPr/>
          <a:lstStyle/>
          <a:p>
            <a:r>
              <a:rPr kumimoji="1" lang="ja-JP" altLang="en-US" dirty="0"/>
              <a:t>部品</a:t>
            </a:r>
          </a:p>
        </p:txBody>
      </p:sp>
      <p:sp>
        <p:nvSpPr>
          <p:cNvPr id="3" name="コンテンツ プレースホルダー 2">
            <a:extLst>
              <a:ext uri="{FF2B5EF4-FFF2-40B4-BE49-F238E27FC236}">
                <a16:creationId xmlns:a16="http://schemas.microsoft.com/office/drawing/2014/main" id="{0C1F8B68-3CF0-8FD0-CC8C-32496B81D659}"/>
              </a:ext>
            </a:extLst>
          </p:cNvPr>
          <p:cNvSpPr>
            <a:spLocks noGrp="1"/>
          </p:cNvSpPr>
          <p:nvPr>
            <p:ph idx="1"/>
          </p:nvPr>
        </p:nvSpPr>
        <p:spPr/>
        <p:txBody>
          <a:bodyPr/>
          <a:lstStyle/>
          <a:p>
            <a:pPr marL="514350" indent="-514350">
              <a:buFont typeface="+mj-lt"/>
              <a:buAutoNum type="arabicPeriod"/>
            </a:pPr>
            <a:r>
              <a:rPr kumimoji="1" lang="ja-JP" altLang="en-US" dirty="0"/>
              <a:t>押しボタン</a:t>
            </a:r>
            <a:br>
              <a:rPr kumimoji="1" lang="en-US" altLang="ja-JP" dirty="0"/>
            </a:br>
            <a:r>
              <a:rPr kumimoji="1" lang="en-US" altLang="ja-JP" dirty="0"/>
              <a:t>	</a:t>
            </a:r>
            <a:r>
              <a:rPr lang="en-US" altLang="ja-JP" dirty="0"/>
              <a:t>2</a:t>
            </a:r>
            <a:r>
              <a:rPr lang="ja-JP" altLang="en-US" dirty="0"/>
              <a:t>つ</a:t>
            </a:r>
            <a:endParaRPr lang="en-US" altLang="ja-JP" dirty="0"/>
          </a:p>
          <a:p>
            <a:pPr marL="514350" indent="-514350">
              <a:buFont typeface="+mj-lt"/>
              <a:buAutoNum type="arabicPeriod"/>
            </a:pPr>
            <a:endParaRPr kumimoji="1" lang="en-US" altLang="ja-JP" dirty="0"/>
          </a:p>
          <a:p>
            <a:pPr marL="514350" indent="-514350">
              <a:buFont typeface="+mj-lt"/>
              <a:buAutoNum type="arabicPeriod"/>
            </a:pPr>
            <a:r>
              <a:rPr kumimoji="1" lang="ja-JP" altLang="en-US" dirty="0"/>
              <a:t>ブザー</a:t>
            </a:r>
            <a:endParaRPr kumimoji="1" lang="en-US" altLang="ja-JP" dirty="0"/>
          </a:p>
          <a:p>
            <a:pPr marL="0" indent="0">
              <a:buNone/>
            </a:pPr>
            <a:r>
              <a:rPr lang="en-US" altLang="ja-JP" dirty="0"/>
              <a:t>	1</a:t>
            </a:r>
            <a:r>
              <a:rPr lang="ja-JP" altLang="en-US" dirty="0"/>
              <a:t>つ</a:t>
            </a:r>
            <a:endParaRPr kumimoji="1" lang="en-US" altLang="ja-JP" dirty="0"/>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8A9634AC-0B2A-B81C-22FB-CA018CCEBEFB}"/>
              </a:ext>
            </a:extLst>
          </p:cNvPr>
          <p:cNvPicPr>
            <a:picLocks noChangeAspect="1"/>
          </p:cNvPicPr>
          <p:nvPr/>
        </p:nvPicPr>
        <p:blipFill rotWithShape="1">
          <a:blip r:embed="rId2">
            <a:extLst>
              <a:ext uri="{28A0092B-C50C-407E-A947-70E740481C1C}">
                <a14:useLocalDpi xmlns:a14="http://schemas.microsoft.com/office/drawing/2010/main" val="0"/>
              </a:ext>
            </a:extLst>
          </a:blip>
          <a:srcRect l="27695" t="40284" r="53369" b="36551"/>
          <a:stretch/>
        </p:blipFill>
        <p:spPr>
          <a:xfrm>
            <a:off x="3711102" y="3715965"/>
            <a:ext cx="2829338" cy="2595935"/>
          </a:xfrm>
          <a:prstGeom prst="rect">
            <a:avLst/>
          </a:prstGeom>
        </p:spPr>
      </p:pic>
      <p:pic>
        <p:nvPicPr>
          <p:cNvPr id="5" name="図 4" descr="座る, 小さい, 雪, 男 が含まれている画像&#10;&#10;自動的に生成された説明">
            <a:extLst>
              <a:ext uri="{FF2B5EF4-FFF2-40B4-BE49-F238E27FC236}">
                <a16:creationId xmlns:a16="http://schemas.microsoft.com/office/drawing/2014/main" id="{1F2523AD-B0F8-A343-860D-3C2579CC6836}"/>
              </a:ext>
            </a:extLst>
          </p:cNvPr>
          <p:cNvPicPr>
            <a:picLocks noChangeAspect="1"/>
          </p:cNvPicPr>
          <p:nvPr/>
        </p:nvPicPr>
        <p:blipFill rotWithShape="1">
          <a:blip r:embed="rId3">
            <a:extLst>
              <a:ext uri="{28A0092B-C50C-407E-A947-70E740481C1C}">
                <a14:useLocalDpi xmlns:a14="http://schemas.microsoft.com/office/drawing/2010/main" val="0"/>
              </a:ext>
            </a:extLst>
          </a:blip>
          <a:srcRect l="30741" t="43580" r="58704" b="39383"/>
          <a:stretch/>
        </p:blipFill>
        <p:spPr>
          <a:xfrm>
            <a:off x="3711102" y="1587427"/>
            <a:ext cx="1521298" cy="1841573"/>
          </a:xfrm>
          <a:prstGeom prst="rect">
            <a:avLst/>
          </a:prstGeom>
        </p:spPr>
      </p:pic>
      <p:pic>
        <p:nvPicPr>
          <p:cNvPr id="8" name="図 7" descr="座る, 小さい, 雪, 男 が含まれている画像&#10;&#10;自動的に生成された説明">
            <a:extLst>
              <a:ext uri="{FF2B5EF4-FFF2-40B4-BE49-F238E27FC236}">
                <a16:creationId xmlns:a16="http://schemas.microsoft.com/office/drawing/2014/main" id="{46FABAA7-EE90-F6B3-F805-92EA96D9552F}"/>
              </a:ext>
            </a:extLst>
          </p:cNvPr>
          <p:cNvPicPr>
            <a:picLocks noChangeAspect="1"/>
          </p:cNvPicPr>
          <p:nvPr/>
        </p:nvPicPr>
        <p:blipFill rotWithShape="1">
          <a:blip r:embed="rId3">
            <a:extLst>
              <a:ext uri="{28A0092B-C50C-407E-A947-70E740481C1C}">
                <a14:useLocalDpi xmlns:a14="http://schemas.microsoft.com/office/drawing/2010/main" val="0"/>
              </a:ext>
            </a:extLst>
          </a:blip>
          <a:srcRect l="30741" t="43580" r="58704" b="39383"/>
          <a:stretch/>
        </p:blipFill>
        <p:spPr>
          <a:xfrm>
            <a:off x="5438304" y="1554017"/>
            <a:ext cx="1521298" cy="1841573"/>
          </a:xfrm>
          <a:prstGeom prst="rect">
            <a:avLst/>
          </a:prstGeom>
        </p:spPr>
      </p:pic>
    </p:spTree>
    <p:extLst>
      <p:ext uri="{BB962C8B-B14F-4D97-AF65-F5344CB8AC3E}">
        <p14:creationId xmlns:p14="http://schemas.microsoft.com/office/powerpoint/2010/main" val="424175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7858B-46EC-3C24-C131-4E9C8145A535}"/>
              </a:ext>
            </a:extLst>
          </p:cNvPr>
          <p:cNvSpPr>
            <a:spLocks noGrp="1"/>
          </p:cNvSpPr>
          <p:nvPr>
            <p:ph type="title"/>
          </p:nvPr>
        </p:nvSpPr>
        <p:spPr/>
        <p:txBody>
          <a:bodyPr/>
          <a:lstStyle/>
          <a:p>
            <a:r>
              <a:rPr kumimoji="1" lang="ja-JP" altLang="en-US" dirty="0"/>
              <a:t>はんだ付け</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3EA644BA-F599-F1DB-AE74-78C387E7BF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8960" y="1027906"/>
            <a:ext cx="4724840" cy="4917937"/>
          </a:xfrm>
        </p:spPr>
      </p:pic>
      <p:pic>
        <p:nvPicPr>
          <p:cNvPr id="7" name="図 6" descr="回路 が含まれている画像&#10;&#10;自動的に生成された説明">
            <a:extLst>
              <a:ext uri="{FF2B5EF4-FFF2-40B4-BE49-F238E27FC236}">
                <a16:creationId xmlns:a16="http://schemas.microsoft.com/office/drawing/2014/main" id="{DD065E4E-4E32-BDAD-5746-BD4ADD1FA821}"/>
              </a:ext>
            </a:extLst>
          </p:cNvPr>
          <p:cNvPicPr>
            <a:picLocks noChangeAspect="1"/>
          </p:cNvPicPr>
          <p:nvPr/>
        </p:nvPicPr>
        <p:blipFill rotWithShape="1">
          <a:blip r:embed="rId3">
            <a:extLst>
              <a:ext uri="{28A0092B-C50C-407E-A947-70E740481C1C}">
                <a14:useLocalDpi xmlns:a14="http://schemas.microsoft.com/office/drawing/2010/main" val="0"/>
              </a:ext>
            </a:extLst>
          </a:blip>
          <a:srcRect l="33156" t="28794" r="34007" b="25674"/>
          <a:stretch/>
        </p:blipFill>
        <p:spPr>
          <a:xfrm>
            <a:off x="601907" y="1101138"/>
            <a:ext cx="4415366" cy="4591790"/>
          </a:xfrm>
          <a:prstGeom prst="rect">
            <a:avLst/>
          </a:prstGeom>
        </p:spPr>
      </p:pic>
      <p:sp>
        <p:nvSpPr>
          <p:cNvPr id="8" name="正方形/長方形 7">
            <a:extLst>
              <a:ext uri="{FF2B5EF4-FFF2-40B4-BE49-F238E27FC236}">
                <a16:creationId xmlns:a16="http://schemas.microsoft.com/office/drawing/2014/main" id="{622A7FB1-4122-36FA-BEAC-97F404279883}"/>
              </a:ext>
            </a:extLst>
          </p:cNvPr>
          <p:cNvSpPr/>
          <p:nvPr/>
        </p:nvSpPr>
        <p:spPr>
          <a:xfrm>
            <a:off x="7034336" y="4620279"/>
            <a:ext cx="1470992" cy="1325564"/>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848F164-8ED7-40A7-D6AD-B8A413447C1F}"/>
              </a:ext>
            </a:extLst>
          </p:cNvPr>
          <p:cNvSpPr/>
          <p:nvPr/>
        </p:nvSpPr>
        <p:spPr>
          <a:xfrm>
            <a:off x="8878898" y="4620279"/>
            <a:ext cx="1470992" cy="1325564"/>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4107077-D487-05E6-57DC-344DAF4E9785}"/>
              </a:ext>
            </a:extLst>
          </p:cNvPr>
          <p:cNvSpPr txBox="1"/>
          <p:nvPr/>
        </p:nvSpPr>
        <p:spPr>
          <a:xfrm>
            <a:off x="7272876" y="6011841"/>
            <a:ext cx="779228" cy="646331"/>
          </a:xfrm>
          <a:prstGeom prst="rect">
            <a:avLst/>
          </a:prstGeom>
          <a:noFill/>
        </p:spPr>
        <p:txBody>
          <a:bodyPr wrap="square" rtlCol="0">
            <a:spAutoFit/>
          </a:bodyPr>
          <a:lstStyle/>
          <a:p>
            <a:r>
              <a:rPr kumimoji="1" lang="ja-JP" altLang="en-US" sz="3600" dirty="0">
                <a:latin typeface="FOT-DNP 秀英角ゴシック金 Std B" panose="020B0600000000000000" pitchFamily="34" charset="-128"/>
                <a:ea typeface="FOT-DNP 秀英角ゴシック金 Std B" panose="020B0600000000000000" pitchFamily="34" charset="-128"/>
              </a:rPr>
              <a:t>①</a:t>
            </a:r>
          </a:p>
        </p:txBody>
      </p:sp>
      <p:sp>
        <p:nvSpPr>
          <p:cNvPr id="11" name="テキスト ボックス 10">
            <a:extLst>
              <a:ext uri="{FF2B5EF4-FFF2-40B4-BE49-F238E27FC236}">
                <a16:creationId xmlns:a16="http://schemas.microsoft.com/office/drawing/2014/main" id="{B88B8413-02E9-5417-42AC-DBD2EA55D53A}"/>
              </a:ext>
            </a:extLst>
          </p:cNvPr>
          <p:cNvSpPr txBox="1"/>
          <p:nvPr/>
        </p:nvSpPr>
        <p:spPr>
          <a:xfrm>
            <a:off x="9313570" y="6011841"/>
            <a:ext cx="2971195" cy="646331"/>
          </a:xfrm>
          <a:prstGeom prst="rect">
            <a:avLst/>
          </a:prstGeom>
          <a:noFill/>
        </p:spPr>
        <p:txBody>
          <a:bodyPr wrap="square" rtlCol="0">
            <a:spAutoFit/>
          </a:bodyPr>
          <a:lstStyle/>
          <a:p>
            <a:r>
              <a:rPr kumimoji="1" lang="ja-JP" altLang="en-US" sz="3600" dirty="0">
                <a:latin typeface="FOT-DNP 秀英角ゴシック金 Std B" panose="020B0600000000000000" pitchFamily="34" charset="-128"/>
                <a:ea typeface="FOT-DNP 秀英角ゴシック金 Std B" panose="020B0600000000000000" pitchFamily="34" charset="-128"/>
              </a:rPr>
              <a:t>①</a:t>
            </a:r>
          </a:p>
        </p:txBody>
      </p:sp>
      <p:sp>
        <p:nvSpPr>
          <p:cNvPr id="12" name="正方形/長方形 11">
            <a:extLst>
              <a:ext uri="{FF2B5EF4-FFF2-40B4-BE49-F238E27FC236}">
                <a16:creationId xmlns:a16="http://schemas.microsoft.com/office/drawing/2014/main" id="{8BB29DA0-BD61-E97A-F3A0-0C70B7297C14}"/>
              </a:ext>
            </a:extLst>
          </p:cNvPr>
          <p:cNvSpPr/>
          <p:nvPr/>
        </p:nvSpPr>
        <p:spPr>
          <a:xfrm>
            <a:off x="7272875" y="1167136"/>
            <a:ext cx="1179223" cy="2418901"/>
          </a:xfrm>
          <a:prstGeom prst="rect">
            <a:avLst/>
          </a:prstGeom>
          <a:noFill/>
          <a:ln w="762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C5B704-2C41-9AC5-B83D-6C422BD5C08D}"/>
              </a:ext>
            </a:extLst>
          </p:cNvPr>
          <p:cNvSpPr txBox="1"/>
          <p:nvPr/>
        </p:nvSpPr>
        <p:spPr>
          <a:xfrm>
            <a:off x="7472872" y="454807"/>
            <a:ext cx="779228" cy="646331"/>
          </a:xfrm>
          <a:prstGeom prst="rect">
            <a:avLst/>
          </a:prstGeom>
          <a:noFill/>
        </p:spPr>
        <p:txBody>
          <a:bodyPr wrap="square" rtlCol="0">
            <a:spAutoFit/>
          </a:bodyPr>
          <a:lstStyle/>
          <a:p>
            <a:r>
              <a:rPr kumimoji="1" lang="ja-JP" altLang="en-US" sz="3600" dirty="0">
                <a:latin typeface="FOT-DNP 秀英角ゴシック金 Std B" panose="020B0600000000000000" pitchFamily="34" charset="-128"/>
                <a:ea typeface="FOT-DNP 秀英角ゴシック金 Std B" panose="020B0600000000000000" pitchFamily="34" charset="-128"/>
              </a:rPr>
              <a:t>②</a:t>
            </a:r>
          </a:p>
        </p:txBody>
      </p:sp>
      <p:sp>
        <p:nvSpPr>
          <p:cNvPr id="31" name="十字形 30">
            <a:extLst>
              <a:ext uri="{FF2B5EF4-FFF2-40B4-BE49-F238E27FC236}">
                <a16:creationId xmlns:a16="http://schemas.microsoft.com/office/drawing/2014/main" id="{72603F53-E77E-E230-599C-ECC01B984818}"/>
              </a:ext>
            </a:extLst>
          </p:cNvPr>
          <p:cNvSpPr/>
          <p:nvPr/>
        </p:nvSpPr>
        <p:spPr>
          <a:xfrm rot="2786931">
            <a:off x="9248866" y="2153187"/>
            <a:ext cx="1229205" cy="1240694"/>
          </a:xfrm>
          <a:prstGeom prst="plus">
            <a:avLst>
              <a:gd name="adj" fmla="val 38084"/>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BB20FF3-7D89-3201-69D1-9DDD320FF767}"/>
              </a:ext>
            </a:extLst>
          </p:cNvPr>
          <p:cNvSpPr txBox="1"/>
          <p:nvPr/>
        </p:nvSpPr>
        <p:spPr>
          <a:xfrm>
            <a:off x="7778146" y="6146959"/>
            <a:ext cx="1744949" cy="461665"/>
          </a:xfrm>
          <a:prstGeom prst="rect">
            <a:avLst/>
          </a:prstGeom>
          <a:noFill/>
        </p:spPr>
        <p:txBody>
          <a:bodyPr wrap="square" rtlCol="0">
            <a:spAutoFit/>
          </a:bodyPr>
          <a:lstStyle/>
          <a:p>
            <a:r>
              <a:rPr kumimoji="1" lang="ja-JP" altLang="en-US" sz="2400" dirty="0">
                <a:latin typeface="+mn-ea"/>
              </a:rPr>
              <a:t>押しボタン</a:t>
            </a:r>
            <a:endParaRPr kumimoji="1" lang="en-US" altLang="ja-JP" sz="2400" dirty="0">
              <a:latin typeface="+mn-ea"/>
            </a:endParaRPr>
          </a:p>
        </p:txBody>
      </p:sp>
      <p:sp>
        <p:nvSpPr>
          <p:cNvPr id="4" name="テキスト ボックス 3">
            <a:extLst>
              <a:ext uri="{FF2B5EF4-FFF2-40B4-BE49-F238E27FC236}">
                <a16:creationId xmlns:a16="http://schemas.microsoft.com/office/drawing/2014/main" id="{FD862143-DF66-9DB3-504B-519C4D9DCC7A}"/>
              </a:ext>
            </a:extLst>
          </p:cNvPr>
          <p:cNvSpPr txBox="1"/>
          <p:nvPr/>
        </p:nvSpPr>
        <p:spPr>
          <a:xfrm>
            <a:off x="8052104" y="504355"/>
            <a:ext cx="1470992" cy="461665"/>
          </a:xfrm>
          <a:prstGeom prst="rect">
            <a:avLst/>
          </a:prstGeom>
          <a:noFill/>
        </p:spPr>
        <p:txBody>
          <a:bodyPr wrap="square" rtlCol="0">
            <a:spAutoFit/>
          </a:bodyPr>
          <a:lstStyle/>
          <a:p>
            <a:r>
              <a:rPr kumimoji="1" lang="ja-JP" altLang="en-US" sz="2400" dirty="0">
                <a:latin typeface="+mn-ea"/>
              </a:rPr>
              <a:t>ブザー</a:t>
            </a:r>
            <a:endParaRPr kumimoji="1" lang="en-US" altLang="ja-JP" sz="2400" dirty="0">
              <a:latin typeface="+mn-ea"/>
            </a:endParaRPr>
          </a:p>
        </p:txBody>
      </p:sp>
      <p:sp>
        <p:nvSpPr>
          <p:cNvPr id="13" name="テキスト ボックス 12">
            <a:extLst>
              <a:ext uri="{FF2B5EF4-FFF2-40B4-BE49-F238E27FC236}">
                <a16:creationId xmlns:a16="http://schemas.microsoft.com/office/drawing/2014/main" id="{5A19252E-3C06-44FB-A6EB-D01C13A3F69C}"/>
              </a:ext>
            </a:extLst>
          </p:cNvPr>
          <p:cNvSpPr txBox="1"/>
          <p:nvPr/>
        </p:nvSpPr>
        <p:spPr>
          <a:xfrm>
            <a:off x="706760" y="5756862"/>
            <a:ext cx="6763390" cy="646331"/>
          </a:xfrm>
          <a:prstGeom prst="rect">
            <a:avLst/>
          </a:prstGeom>
          <a:noFill/>
        </p:spPr>
        <p:txBody>
          <a:bodyPr wrap="none" rtlCol="0">
            <a:spAutoFit/>
          </a:bodyPr>
          <a:lstStyle/>
          <a:p>
            <a:pPr marL="342900" indent="-342900">
              <a:buFont typeface="+mj-lt"/>
              <a:buAutoNum type="arabicPeriod"/>
            </a:pPr>
            <a:r>
              <a:rPr kumimoji="1" lang="ja-JP" altLang="en-US" dirty="0"/>
              <a:t>押しボタンを</a:t>
            </a:r>
            <a:r>
              <a:rPr kumimoji="1" lang="en-US" altLang="ja-JP" dirty="0"/>
              <a:t>2</a:t>
            </a:r>
            <a:r>
              <a:rPr kumimoji="1" lang="ja-JP" altLang="en-US" dirty="0"/>
              <a:t>つ差し込み裏返してはんだ付け</a:t>
            </a:r>
            <a:endParaRPr kumimoji="1" lang="en-US" altLang="ja-JP" dirty="0"/>
          </a:p>
          <a:p>
            <a:pPr marL="342900" indent="-342900">
              <a:buFont typeface="+mj-lt"/>
              <a:buAutoNum type="arabicPeriod"/>
            </a:pPr>
            <a:r>
              <a:rPr kumimoji="1" lang="ja-JP" altLang="en-US" dirty="0"/>
              <a:t>ブザーを差し込みはんだ付け（少しぐらつくが問題ない）</a:t>
            </a:r>
            <a:endParaRPr kumimoji="1" lang="en-US" altLang="ja-JP" dirty="0"/>
          </a:p>
        </p:txBody>
      </p:sp>
    </p:spTree>
    <p:extLst>
      <p:ext uri="{BB962C8B-B14F-4D97-AF65-F5344CB8AC3E}">
        <p14:creationId xmlns:p14="http://schemas.microsoft.com/office/powerpoint/2010/main" val="2387229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4BCF2-8413-8D25-C957-5644CCAD651C}"/>
              </a:ext>
            </a:extLst>
          </p:cNvPr>
          <p:cNvSpPr>
            <a:spLocks noGrp="1"/>
          </p:cNvSpPr>
          <p:nvPr>
            <p:ph type="title"/>
          </p:nvPr>
        </p:nvSpPr>
        <p:spPr/>
        <p:txBody>
          <a:bodyPr/>
          <a:lstStyle/>
          <a:p>
            <a:r>
              <a:rPr kumimoji="1" lang="ja-JP" altLang="en-US" dirty="0"/>
              <a:t>組み立て</a:t>
            </a:r>
          </a:p>
        </p:txBody>
      </p:sp>
      <p:sp>
        <p:nvSpPr>
          <p:cNvPr id="3" name="テキスト プレースホルダー 2">
            <a:extLst>
              <a:ext uri="{FF2B5EF4-FFF2-40B4-BE49-F238E27FC236}">
                <a16:creationId xmlns:a16="http://schemas.microsoft.com/office/drawing/2014/main" id="{B63D17DE-5D3B-1113-1138-CC0D9F295C5A}"/>
              </a:ext>
            </a:extLst>
          </p:cNvPr>
          <p:cNvSpPr>
            <a:spLocks noGrp="1"/>
          </p:cNvSpPr>
          <p:nvPr>
            <p:ph type="body" idx="1"/>
          </p:nvPr>
        </p:nvSpPr>
        <p:spPr/>
        <p:txBody>
          <a:bodyPr/>
          <a:lstStyle/>
          <a:p>
            <a:endParaRPr kumimoji="1" lang="ja-JP" altLang="en-US"/>
          </a:p>
        </p:txBody>
      </p:sp>
      <p:pic>
        <p:nvPicPr>
          <p:cNvPr id="4" name="図 3" descr="電子機器の部品&#10;&#10;低い精度で自動的に生成された説明">
            <a:extLst>
              <a:ext uri="{FF2B5EF4-FFF2-40B4-BE49-F238E27FC236}">
                <a16:creationId xmlns:a16="http://schemas.microsoft.com/office/drawing/2014/main" id="{E771FCED-4AC9-BECD-EA7F-75F3D3A13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711" y="496111"/>
            <a:ext cx="9144000" cy="6858000"/>
          </a:xfrm>
          <a:prstGeom prst="rect">
            <a:avLst/>
          </a:prstGeom>
        </p:spPr>
      </p:pic>
    </p:spTree>
    <p:extLst>
      <p:ext uri="{BB962C8B-B14F-4D97-AF65-F5344CB8AC3E}">
        <p14:creationId xmlns:p14="http://schemas.microsoft.com/office/powerpoint/2010/main" val="244621148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481</Words>
  <Application>Microsoft Office PowerPoint</Application>
  <PresentationFormat>ワイド画面</PresentationFormat>
  <Paragraphs>104</Paragraphs>
  <Slides>20</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FOT-DNP 秀英角ゴシック金 Std B</vt:lpstr>
      <vt:lpstr>FOT-DNP 秀英角ゴシック金 Std L</vt:lpstr>
      <vt:lpstr>FOT-UD角ゴ_ラージ Pr6N R</vt:lpstr>
      <vt:lpstr>游ゴシック</vt:lpstr>
      <vt:lpstr>Arial</vt:lpstr>
      <vt:lpstr>Office テーマ</vt:lpstr>
      <vt:lpstr>はんだ付けを体験しよう！ </vt:lpstr>
      <vt:lpstr>内容</vt:lpstr>
      <vt:lpstr>はんだ付け</vt:lpstr>
      <vt:lpstr>はんだごて</vt:lpstr>
      <vt:lpstr>はんだ付け</vt:lpstr>
      <vt:lpstr>はんだ付けのやり方</vt:lpstr>
      <vt:lpstr>部品</vt:lpstr>
      <vt:lpstr>はんだ付け</vt:lpstr>
      <vt:lpstr>組み立て</vt:lpstr>
      <vt:lpstr>部品</vt:lpstr>
      <vt:lpstr>磁石を押しこむ</vt:lpstr>
      <vt:lpstr>ジグをはめる</vt:lpstr>
      <vt:lpstr>ボタン電池を入れる</vt:lpstr>
      <vt:lpstr>基板をはめる</vt:lpstr>
      <vt:lpstr>クリップをつける</vt:lpstr>
      <vt:lpstr>使い方</vt:lpstr>
      <vt:lpstr>トラブルシューティング</vt:lpstr>
      <vt:lpstr>トラブルシューティング</vt:lpstr>
      <vt:lpstr>よくある質問</vt:lpstr>
      <vt:lpstr>完成！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Akio Muragishi</dc:creator>
  <cp:lastModifiedBy>Akio Muragishi</cp:lastModifiedBy>
  <cp:revision>48</cp:revision>
  <dcterms:created xsi:type="dcterms:W3CDTF">2023-11-03T13:52:22Z</dcterms:created>
  <dcterms:modified xsi:type="dcterms:W3CDTF">2023-11-13T08:47:33Z</dcterms:modified>
</cp:coreProperties>
</file>